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notesViewPr>
    <p:cSldViewPr snapToGrid="0" showGuide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a Kruczková" userId="S::xnovh10@vse.cz::ef6a5fe5-b24b-406a-bfc2-280760008747" providerId="AD" clId="Web-{F6F376DF-CF92-4F8D-B4F5-C6EC39012AD7}"/>
    <pc:docChg chg="modSld">
      <pc:chgData name="Hana Kruczková" userId="S::xnovh10@vse.cz::ef6a5fe5-b24b-406a-bfc2-280760008747" providerId="AD" clId="Web-{F6F376DF-CF92-4F8D-B4F5-C6EC39012AD7}" dt="2021-01-22T08:00:06.286" v="0"/>
      <pc:docMkLst>
        <pc:docMk/>
      </pc:docMkLst>
      <pc:sldChg chg="modNotes">
        <pc:chgData name="Hana Kruczková" userId="S::xnovh10@vse.cz::ef6a5fe5-b24b-406a-bfc2-280760008747" providerId="AD" clId="Web-{F6F376DF-CF92-4F8D-B4F5-C6EC39012AD7}" dt="2021-01-22T08:00:06.286" v="0"/>
        <pc:sldMkLst>
          <pc:docMk/>
          <pc:sldMk cId="3733932276" sldId="2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61AD0BE-4510-4AAE-AA64-90F0B3BDCA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598A1D3-4E10-483D-A996-6EBCAB6D8E9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94A17-4CCC-45CD-9F4C-764B070AC441}" type="datetimeFigureOut">
              <a:rPr lang="cs-CZ" smtClean="0"/>
              <a:t>22.01.2021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D6BF8AE-F4B9-4C88-A7F5-C2069B3075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F22B49F-DED7-4066-8021-CDC5600F15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2EF0D-BF64-4FEA-B8C5-6063351809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589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ABFA1-704B-4D7D-88FD-CF9E62DB1A8F}" type="datetimeFigureOut">
              <a:rPr lang="cs-CZ" smtClean="0"/>
              <a:t>21.01.2021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F8BA1-9F7E-4C47-8B8C-DFBF911B5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706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.vse.cz&#8220;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4" Type="http://schemas.openxmlformats.org/officeDocument/2006/relationships/hyperlink" Target="mailto:klara.vackova@vse.cz&#8220;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„Název akce (propagace)“: Jednoznačně a výstižně znějící název akce v rozsahu MAX 8 slov. např.: Absolventská středa na téma „Chybami se člověk učí“.</a:t>
            </a:r>
            <a:endParaRPr lang="cs-CZ"/>
          </a:p>
          <a:p>
            <a:r>
              <a:rPr lang="en-US"/>
              <a:t>„Jméno přednášejícího“: Pokud se jedná o propagaci přednášky, uveďte jméno přednášejícího bez jeho titulů.</a:t>
            </a:r>
            <a:endParaRPr lang="cs-CZ"/>
          </a:p>
          <a:p>
            <a:r>
              <a:rPr lang="en-US"/>
              <a:t>„Datum a čas“: příklad: 8. dubna 2015 od 18:00 </a:t>
            </a:r>
            <a:endParaRPr lang="cs-CZ"/>
          </a:p>
          <a:p>
            <a:r>
              <a:rPr lang="en-US"/>
              <a:t>„Místo konání“: jen označení místnosti (RB 101)</a:t>
            </a:r>
            <a:endParaRPr lang="cs-CZ"/>
          </a:p>
          <a:p>
            <a:r>
              <a:rPr lang="en-US"/>
              <a:t>„Doplňující informace“: Kde lze najít doplňující informace („Více informací na </a:t>
            </a:r>
            <a:r>
              <a:rPr lang="en-US">
                <a:hlinkClick r:id="rId3"/>
              </a:rPr>
              <a:t>www.kp.vse.cz“</a:t>
            </a:r>
            <a:r>
              <a:rPr lang="en-US"/>
              <a:t> nebo „Přihlašování na </a:t>
            </a:r>
            <a:r>
              <a:rPr lang="en-US">
                <a:hlinkClick r:id="rId4"/>
              </a:rPr>
              <a:t>klara.vackova@vse.cz“</a:t>
            </a:r>
            <a:r>
              <a:rPr lang="en-US"/>
              <a:t>).</a:t>
            </a:r>
            <a:endParaRPr lang="cs-CZ"/>
          </a:p>
          <a:p>
            <a:r>
              <a:rPr lang="en-US"/>
              <a:t>+ Je možné dodat ilustrační fotografii v příloze k vyplněné šabloně v adekvátní kvalitě.</a:t>
            </a:r>
            <a:endParaRPr lang="cs-CZ"/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F8BA1-9F7E-4C47-8B8C-DFBF911B50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7590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fph-vse/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hyperlink" Target="https://www.facebook.com/fphvse/" TargetMode="External"/><Relationship Id="rId4" Type="http://schemas.openxmlformats.org/officeDocument/2006/relationships/hyperlink" Target="https://www.instagram.com/fphvse/" TargetMode="Externa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fph-vse/" TargetMode="External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hyperlink" Target="https://www.facebook.com/fphvse/" TargetMode="External"/><Relationship Id="rId4" Type="http://schemas.openxmlformats.org/officeDocument/2006/relationships/hyperlink" Target="https://www.instagram.com/fphvse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8E78AD80-EF96-40B3-90C3-5AEEE3EA30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2" name="Grafický objekt 10">
            <a:extLst>
              <a:ext uri="{FF2B5EF4-FFF2-40B4-BE49-F238E27FC236}">
                <a16:creationId xmlns:a16="http://schemas.microsoft.com/office/drawing/2014/main" id="{AB68A78C-3A92-4DAD-909C-69D76E00B64E}"/>
              </a:ext>
            </a:extLst>
          </p:cNvPr>
          <p:cNvGrpSpPr/>
          <p:nvPr/>
        </p:nvGrpSpPr>
        <p:grpSpPr>
          <a:xfrm>
            <a:off x="8958300" y="0"/>
            <a:ext cx="1244600" cy="1244600"/>
            <a:chOff x="10344849" y="0"/>
            <a:chExt cx="1244600" cy="1244600"/>
          </a:xfrm>
        </p:grpSpPr>
        <p:sp>
          <p:nvSpPr>
            <p:cNvPr id="14" name="Volný tvar: obrazec 13">
              <a:extLst>
                <a:ext uri="{FF2B5EF4-FFF2-40B4-BE49-F238E27FC236}">
                  <a16:creationId xmlns:a16="http://schemas.microsoft.com/office/drawing/2014/main" id="{9DF3FD9F-0AFC-47DA-82CC-FB1E1740B121}"/>
                </a:ext>
              </a:extLst>
            </p:cNvPr>
            <p:cNvSpPr/>
            <p:nvPr/>
          </p:nvSpPr>
          <p:spPr>
            <a:xfrm>
              <a:off x="10344849" y="0"/>
              <a:ext cx="1244600" cy="1244600"/>
            </a:xfrm>
            <a:custGeom>
              <a:avLst/>
              <a:gdLst>
                <a:gd name="connsiteX0" fmla="*/ 0 w 1244600"/>
                <a:gd name="connsiteY0" fmla="*/ 0 h 1244600"/>
                <a:gd name="connsiteX1" fmla="*/ 1244600 w 1244600"/>
                <a:gd name="connsiteY1" fmla="*/ 0 h 1244600"/>
                <a:gd name="connsiteX2" fmla="*/ 1244600 w 1244600"/>
                <a:gd name="connsiteY2" fmla="*/ 1244600 h 1244600"/>
                <a:gd name="connsiteX3" fmla="*/ 0 w 1244600"/>
                <a:gd name="connsiteY3" fmla="*/ 1244600 h 1244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44600" h="1244600">
                  <a:moveTo>
                    <a:pt x="0" y="0"/>
                  </a:moveTo>
                  <a:lnTo>
                    <a:pt x="1244600" y="0"/>
                  </a:lnTo>
                  <a:lnTo>
                    <a:pt x="1244600" y="1244600"/>
                  </a:lnTo>
                  <a:lnTo>
                    <a:pt x="0" y="1244600"/>
                  </a:lnTo>
                  <a:close/>
                </a:path>
              </a:pathLst>
            </a:custGeom>
            <a:solidFill>
              <a:srgbClr val="006088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15" name="Volný tvar: obrazec 14">
              <a:extLst>
                <a:ext uri="{FF2B5EF4-FFF2-40B4-BE49-F238E27FC236}">
                  <a16:creationId xmlns:a16="http://schemas.microsoft.com/office/drawing/2014/main" id="{A19E5C1C-7F7B-43CA-B911-6381A9114D4D}"/>
                </a:ext>
              </a:extLst>
            </p:cNvPr>
            <p:cNvSpPr/>
            <p:nvPr/>
          </p:nvSpPr>
          <p:spPr>
            <a:xfrm>
              <a:off x="11002581" y="469646"/>
              <a:ext cx="209550" cy="292100"/>
            </a:xfrm>
            <a:custGeom>
              <a:avLst/>
              <a:gdLst>
                <a:gd name="connsiteX0" fmla="*/ 215456 w 209550"/>
                <a:gd name="connsiteY0" fmla="*/ 224854 h 292100"/>
                <a:gd name="connsiteX1" fmla="*/ 106426 w 209550"/>
                <a:gd name="connsiteY1" fmla="*/ 224854 h 292100"/>
                <a:gd name="connsiteX2" fmla="*/ 106426 w 209550"/>
                <a:gd name="connsiteY2" fmla="*/ 177102 h 292100"/>
                <a:gd name="connsiteX3" fmla="*/ 207201 w 209550"/>
                <a:gd name="connsiteY3" fmla="*/ 177102 h 292100"/>
                <a:gd name="connsiteX4" fmla="*/ 207201 w 209550"/>
                <a:gd name="connsiteY4" fmla="*/ 109411 h 292100"/>
                <a:gd name="connsiteX5" fmla="*/ 106426 w 209550"/>
                <a:gd name="connsiteY5" fmla="*/ 109411 h 292100"/>
                <a:gd name="connsiteX6" fmla="*/ 106426 w 209550"/>
                <a:gd name="connsiteY6" fmla="*/ 66548 h 292100"/>
                <a:gd name="connsiteX7" fmla="*/ 213234 w 209550"/>
                <a:gd name="connsiteY7" fmla="*/ 66548 h 292100"/>
                <a:gd name="connsiteX8" fmla="*/ 213234 w 209550"/>
                <a:gd name="connsiteY8" fmla="*/ 0 h 292100"/>
                <a:gd name="connsiteX9" fmla="*/ 0 w 209550"/>
                <a:gd name="connsiteY9" fmla="*/ 0 h 292100"/>
                <a:gd name="connsiteX10" fmla="*/ 0 w 209550"/>
                <a:gd name="connsiteY10" fmla="*/ 294069 h 292100"/>
                <a:gd name="connsiteX11" fmla="*/ 215456 w 209550"/>
                <a:gd name="connsiteY11" fmla="*/ 294069 h 292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9550" h="292100">
                  <a:moveTo>
                    <a:pt x="215456" y="224854"/>
                  </a:moveTo>
                  <a:lnTo>
                    <a:pt x="106426" y="224854"/>
                  </a:lnTo>
                  <a:lnTo>
                    <a:pt x="106426" y="177102"/>
                  </a:lnTo>
                  <a:lnTo>
                    <a:pt x="207201" y="177102"/>
                  </a:lnTo>
                  <a:lnTo>
                    <a:pt x="207201" y="109411"/>
                  </a:lnTo>
                  <a:lnTo>
                    <a:pt x="106426" y="109411"/>
                  </a:lnTo>
                  <a:lnTo>
                    <a:pt x="106426" y="66548"/>
                  </a:lnTo>
                  <a:lnTo>
                    <a:pt x="213234" y="66548"/>
                  </a:lnTo>
                  <a:lnTo>
                    <a:pt x="213234" y="0"/>
                  </a:lnTo>
                  <a:lnTo>
                    <a:pt x="0" y="0"/>
                  </a:lnTo>
                  <a:lnTo>
                    <a:pt x="0" y="294069"/>
                  </a:lnTo>
                  <a:lnTo>
                    <a:pt x="215456" y="294069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16" name="Volný tvar: obrazec 15">
              <a:extLst>
                <a:ext uri="{FF2B5EF4-FFF2-40B4-BE49-F238E27FC236}">
                  <a16:creationId xmlns:a16="http://schemas.microsoft.com/office/drawing/2014/main" id="{25853F58-7BFB-4E8B-B894-50AEC7C09BDB}"/>
                </a:ext>
              </a:extLst>
            </p:cNvPr>
            <p:cNvSpPr/>
            <p:nvPr/>
          </p:nvSpPr>
          <p:spPr>
            <a:xfrm>
              <a:off x="10864660" y="429768"/>
              <a:ext cx="101600" cy="19050"/>
            </a:xfrm>
            <a:custGeom>
              <a:avLst/>
              <a:gdLst>
                <a:gd name="connsiteX0" fmla="*/ 0 w 101600"/>
                <a:gd name="connsiteY0" fmla="*/ 0 h 19050"/>
                <a:gd name="connsiteX1" fmla="*/ 102552 w 101600"/>
                <a:gd name="connsiteY1" fmla="*/ 0 h 19050"/>
                <a:gd name="connsiteX2" fmla="*/ 102552 w 101600"/>
                <a:gd name="connsiteY2" fmla="*/ 20892 h 19050"/>
                <a:gd name="connsiteX3" fmla="*/ 0 w 101600"/>
                <a:gd name="connsiteY3" fmla="*/ 20892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1600" h="19050">
                  <a:moveTo>
                    <a:pt x="0" y="0"/>
                  </a:moveTo>
                  <a:lnTo>
                    <a:pt x="102552" y="0"/>
                  </a:lnTo>
                  <a:lnTo>
                    <a:pt x="102552" y="20892"/>
                  </a:lnTo>
                  <a:lnTo>
                    <a:pt x="0" y="20892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17" name="Volný tvar: obrazec 16">
              <a:extLst>
                <a:ext uri="{FF2B5EF4-FFF2-40B4-BE49-F238E27FC236}">
                  <a16:creationId xmlns:a16="http://schemas.microsoft.com/office/drawing/2014/main" id="{69FEFCF0-6741-4268-BB8E-485E3D1A3425}"/>
                </a:ext>
              </a:extLst>
            </p:cNvPr>
            <p:cNvSpPr/>
            <p:nvPr/>
          </p:nvSpPr>
          <p:spPr>
            <a:xfrm>
              <a:off x="10681906" y="466788"/>
              <a:ext cx="304800" cy="298450"/>
            </a:xfrm>
            <a:custGeom>
              <a:avLst/>
              <a:gdLst>
                <a:gd name="connsiteX0" fmla="*/ 200470 w 304800"/>
                <a:gd name="connsiteY0" fmla="*/ 118682 h 298450"/>
                <a:gd name="connsiteX1" fmla="*/ 240030 w 304800"/>
                <a:gd name="connsiteY1" fmla="*/ 20892 h 298450"/>
                <a:gd name="connsiteX2" fmla="*/ 298831 w 304800"/>
                <a:gd name="connsiteY2" fmla="*/ 47753 h 298450"/>
                <a:gd name="connsiteX3" fmla="*/ 298831 w 304800"/>
                <a:gd name="connsiteY3" fmla="*/ 21464 h 298450"/>
                <a:gd name="connsiteX4" fmla="*/ 234697 w 304800"/>
                <a:gd name="connsiteY4" fmla="*/ 1 h 298450"/>
                <a:gd name="connsiteX5" fmla="*/ 155449 w 304800"/>
                <a:gd name="connsiteY5" fmla="*/ 75185 h 298450"/>
                <a:gd name="connsiteX6" fmla="*/ 175895 w 304800"/>
                <a:gd name="connsiteY6" fmla="*/ 127064 h 298450"/>
                <a:gd name="connsiteX7" fmla="*/ 125603 w 304800"/>
                <a:gd name="connsiteY7" fmla="*/ 253175 h 298450"/>
                <a:gd name="connsiteX8" fmla="*/ 25718 w 304800"/>
                <a:gd name="connsiteY8" fmla="*/ 2096 h 298450"/>
                <a:gd name="connsiteX9" fmla="*/ 0 w 304800"/>
                <a:gd name="connsiteY9" fmla="*/ 2096 h 298450"/>
                <a:gd name="connsiteX10" fmla="*/ 121730 w 304800"/>
                <a:gd name="connsiteY10" fmla="*/ 296863 h 298450"/>
                <a:gd name="connsiteX11" fmla="*/ 128588 w 304800"/>
                <a:gd name="connsiteY11" fmla="*/ 296863 h 298450"/>
                <a:gd name="connsiteX12" fmla="*/ 191961 w 304800"/>
                <a:gd name="connsiteY12" fmla="*/ 140082 h 298450"/>
                <a:gd name="connsiteX13" fmla="*/ 287655 w 304800"/>
                <a:gd name="connsiteY13" fmla="*/ 221870 h 298450"/>
                <a:gd name="connsiteX14" fmla="*/ 229236 w 304800"/>
                <a:gd name="connsiteY14" fmla="*/ 280544 h 298450"/>
                <a:gd name="connsiteX15" fmla="*/ 157607 w 304800"/>
                <a:gd name="connsiteY15" fmla="*/ 248794 h 298450"/>
                <a:gd name="connsiteX16" fmla="*/ 157544 w 304800"/>
                <a:gd name="connsiteY16" fmla="*/ 276480 h 298450"/>
                <a:gd name="connsiteX17" fmla="*/ 224663 w 304800"/>
                <a:gd name="connsiteY17" fmla="*/ 300991 h 298450"/>
                <a:gd name="connsiteX18" fmla="*/ 308738 w 304800"/>
                <a:gd name="connsiteY18" fmla="*/ 221870 h 298450"/>
                <a:gd name="connsiteX19" fmla="*/ 200470 w 304800"/>
                <a:gd name="connsiteY19" fmla="*/ 118682 h 298450"/>
                <a:gd name="connsiteX20" fmla="*/ 185103 w 304800"/>
                <a:gd name="connsiteY20" fmla="*/ 103633 h 298450"/>
                <a:gd name="connsiteX21" fmla="*/ 176403 w 304800"/>
                <a:gd name="connsiteY21" fmla="*/ 76137 h 298450"/>
                <a:gd name="connsiteX22" fmla="*/ 217170 w 304800"/>
                <a:gd name="connsiteY22" fmla="*/ 23242 h 298450"/>
                <a:gd name="connsiteX23" fmla="*/ 185103 w 304800"/>
                <a:gd name="connsiteY23" fmla="*/ 103633 h 298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04800" h="298450">
                  <a:moveTo>
                    <a:pt x="200470" y="118682"/>
                  </a:moveTo>
                  <a:lnTo>
                    <a:pt x="240030" y="20892"/>
                  </a:lnTo>
                  <a:cubicBezTo>
                    <a:pt x="261875" y="22353"/>
                    <a:pt x="280353" y="29782"/>
                    <a:pt x="298831" y="47753"/>
                  </a:cubicBezTo>
                  <a:lnTo>
                    <a:pt x="298831" y="21464"/>
                  </a:lnTo>
                  <a:cubicBezTo>
                    <a:pt x="280416" y="7240"/>
                    <a:pt x="250254" y="64"/>
                    <a:pt x="234697" y="1"/>
                  </a:cubicBezTo>
                  <a:cubicBezTo>
                    <a:pt x="188341" y="-190"/>
                    <a:pt x="155322" y="39752"/>
                    <a:pt x="155449" y="75185"/>
                  </a:cubicBezTo>
                  <a:cubicBezTo>
                    <a:pt x="155512" y="98426"/>
                    <a:pt x="163640" y="114682"/>
                    <a:pt x="175895" y="127064"/>
                  </a:cubicBezTo>
                  <a:lnTo>
                    <a:pt x="125603" y="253175"/>
                  </a:lnTo>
                  <a:lnTo>
                    <a:pt x="25718" y="2096"/>
                  </a:lnTo>
                  <a:lnTo>
                    <a:pt x="0" y="2096"/>
                  </a:lnTo>
                  <a:lnTo>
                    <a:pt x="121730" y="296863"/>
                  </a:lnTo>
                  <a:lnTo>
                    <a:pt x="128588" y="296863"/>
                  </a:lnTo>
                  <a:lnTo>
                    <a:pt x="191961" y="140082"/>
                  </a:lnTo>
                  <a:cubicBezTo>
                    <a:pt x="231077" y="166244"/>
                    <a:pt x="287592" y="174181"/>
                    <a:pt x="287655" y="221870"/>
                  </a:cubicBezTo>
                  <a:cubicBezTo>
                    <a:pt x="287719" y="254128"/>
                    <a:pt x="265494" y="280226"/>
                    <a:pt x="229236" y="280544"/>
                  </a:cubicBezTo>
                  <a:cubicBezTo>
                    <a:pt x="210249" y="280226"/>
                    <a:pt x="191199" y="277115"/>
                    <a:pt x="157607" y="248794"/>
                  </a:cubicBezTo>
                  <a:lnTo>
                    <a:pt x="157544" y="276480"/>
                  </a:lnTo>
                  <a:cubicBezTo>
                    <a:pt x="178436" y="293117"/>
                    <a:pt x="206502" y="300991"/>
                    <a:pt x="224663" y="300991"/>
                  </a:cubicBezTo>
                  <a:cubicBezTo>
                    <a:pt x="270384" y="301118"/>
                    <a:pt x="308864" y="273749"/>
                    <a:pt x="308738" y="221870"/>
                  </a:cubicBezTo>
                  <a:cubicBezTo>
                    <a:pt x="308420" y="157862"/>
                    <a:pt x="238506" y="147003"/>
                    <a:pt x="200470" y="118682"/>
                  </a:cubicBezTo>
                  <a:close/>
                  <a:moveTo>
                    <a:pt x="185103" y="103633"/>
                  </a:moveTo>
                  <a:cubicBezTo>
                    <a:pt x="179642" y="96013"/>
                    <a:pt x="176467" y="87059"/>
                    <a:pt x="176403" y="76137"/>
                  </a:cubicBezTo>
                  <a:cubicBezTo>
                    <a:pt x="176340" y="51372"/>
                    <a:pt x="196914" y="30354"/>
                    <a:pt x="217170" y="23242"/>
                  </a:cubicBezTo>
                  <a:lnTo>
                    <a:pt x="185103" y="103633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18" name="Volný tvar: obrazec 17">
              <a:extLst>
                <a:ext uri="{FF2B5EF4-FFF2-40B4-BE49-F238E27FC236}">
                  <a16:creationId xmlns:a16="http://schemas.microsoft.com/office/drawing/2014/main" id="{80692AD1-DAB1-430E-8519-24530A0FCF95}"/>
                </a:ext>
              </a:extLst>
            </p:cNvPr>
            <p:cNvSpPr/>
            <p:nvPr/>
          </p:nvSpPr>
          <p:spPr>
            <a:xfrm>
              <a:off x="10587201" y="344294"/>
              <a:ext cx="31750" cy="31750"/>
            </a:xfrm>
            <a:custGeom>
              <a:avLst/>
              <a:gdLst>
                <a:gd name="connsiteX0" fmla="*/ 7075 w 31750"/>
                <a:gd name="connsiteY0" fmla="*/ 29975 h 31750"/>
                <a:gd name="connsiteX1" fmla="*/ 30189 w 31750"/>
                <a:gd name="connsiteY1" fmla="*/ 26038 h 31750"/>
                <a:gd name="connsiteX2" fmla="*/ 26189 w 31750"/>
                <a:gd name="connsiteY2" fmla="*/ 3051 h 31750"/>
                <a:gd name="connsiteX3" fmla="*/ 3075 w 31750"/>
                <a:gd name="connsiteY3" fmla="*/ 6988 h 31750"/>
                <a:gd name="connsiteX4" fmla="*/ 7075 w 31750"/>
                <a:gd name="connsiteY4" fmla="*/ 29975 h 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50" h="31750">
                  <a:moveTo>
                    <a:pt x="7075" y="29975"/>
                  </a:moveTo>
                  <a:cubicBezTo>
                    <a:pt x="14631" y="35245"/>
                    <a:pt x="24855" y="33531"/>
                    <a:pt x="30189" y="26038"/>
                  </a:cubicBezTo>
                  <a:cubicBezTo>
                    <a:pt x="35523" y="18545"/>
                    <a:pt x="33745" y="8385"/>
                    <a:pt x="26189" y="3051"/>
                  </a:cubicBezTo>
                  <a:cubicBezTo>
                    <a:pt x="18632" y="-2220"/>
                    <a:pt x="8408" y="-505"/>
                    <a:pt x="3075" y="6988"/>
                  </a:cubicBezTo>
                  <a:cubicBezTo>
                    <a:pt x="-2259" y="14481"/>
                    <a:pt x="-482" y="24704"/>
                    <a:pt x="7075" y="29975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19" name="Volný tvar: obrazec 18">
              <a:extLst>
                <a:ext uri="{FF2B5EF4-FFF2-40B4-BE49-F238E27FC236}">
                  <a16:creationId xmlns:a16="http://schemas.microsoft.com/office/drawing/2014/main" id="{2DD07301-06A6-4ABA-B24B-23FB72F09616}"/>
                </a:ext>
              </a:extLst>
            </p:cNvPr>
            <p:cNvSpPr/>
            <p:nvPr/>
          </p:nvSpPr>
          <p:spPr>
            <a:xfrm>
              <a:off x="10662666" y="252540"/>
              <a:ext cx="44450" cy="57150"/>
            </a:xfrm>
            <a:custGeom>
              <a:avLst/>
              <a:gdLst>
                <a:gd name="connsiteX0" fmla="*/ 43497 w 44450"/>
                <a:gd name="connsiteY0" fmla="*/ 54674 h 57150"/>
                <a:gd name="connsiteX1" fmla="*/ 29718 w 44450"/>
                <a:gd name="connsiteY1" fmla="*/ 38227 h 57150"/>
                <a:gd name="connsiteX2" fmla="*/ 47498 w 44450"/>
                <a:gd name="connsiteY2" fmla="*/ 23622 h 57150"/>
                <a:gd name="connsiteX3" fmla="*/ 41339 w 44450"/>
                <a:gd name="connsiteY3" fmla="*/ 16256 h 57150"/>
                <a:gd name="connsiteX4" fmla="*/ 23622 w 44450"/>
                <a:gd name="connsiteY4" fmla="*/ 30861 h 57150"/>
                <a:gd name="connsiteX5" fmla="*/ 16192 w 44450"/>
                <a:gd name="connsiteY5" fmla="*/ 21971 h 57150"/>
                <a:gd name="connsiteX6" fmla="*/ 33909 w 44450"/>
                <a:gd name="connsiteY6" fmla="*/ 7366 h 57150"/>
                <a:gd name="connsiteX7" fmla="*/ 27749 w 44450"/>
                <a:gd name="connsiteY7" fmla="*/ 0 h 57150"/>
                <a:gd name="connsiteX8" fmla="*/ 0 w 44450"/>
                <a:gd name="connsiteY8" fmla="*/ 22860 h 57150"/>
                <a:gd name="connsiteX9" fmla="*/ 33401 w 44450"/>
                <a:gd name="connsiteY9" fmla="*/ 6292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450" h="57150">
                  <a:moveTo>
                    <a:pt x="43497" y="54674"/>
                  </a:moveTo>
                  <a:lnTo>
                    <a:pt x="29718" y="38227"/>
                  </a:lnTo>
                  <a:lnTo>
                    <a:pt x="47498" y="23622"/>
                  </a:lnTo>
                  <a:lnTo>
                    <a:pt x="41339" y="16256"/>
                  </a:lnTo>
                  <a:lnTo>
                    <a:pt x="23622" y="30861"/>
                  </a:lnTo>
                  <a:lnTo>
                    <a:pt x="16192" y="21971"/>
                  </a:lnTo>
                  <a:lnTo>
                    <a:pt x="33909" y="7366"/>
                  </a:lnTo>
                  <a:lnTo>
                    <a:pt x="27749" y="0"/>
                  </a:lnTo>
                  <a:lnTo>
                    <a:pt x="0" y="22860"/>
                  </a:lnTo>
                  <a:lnTo>
                    <a:pt x="33401" y="62929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0" name="Volný tvar: obrazec 19">
              <a:extLst>
                <a:ext uri="{FF2B5EF4-FFF2-40B4-BE49-F238E27FC236}">
                  <a16:creationId xmlns:a16="http://schemas.microsoft.com/office/drawing/2014/main" id="{FB1D7DF0-65D6-452D-93EF-B81B89F77408}"/>
                </a:ext>
              </a:extLst>
            </p:cNvPr>
            <p:cNvSpPr/>
            <p:nvPr/>
          </p:nvSpPr>
          <p:spPr>
            <a:xfrm>
              <a:off x="10755058" y="205042"/>
              <a:ext cx="57150" cy="57150"/>
            </a:xfrm>
            <a:custGeom>
              <a:avLst/>
              <a:gdLst>
                <a:gd name="connsiteX0" fmla="*/ 17209 w 57150"/>
                <a:gd name="connsiteY0" fmla="*/ 56388 h 57150"/>
                <a:gd name="connsiteX1" fmla="*/ 16002 w 57150"/>
                <a:gd name="connsiteY1" fmla="*/ 45466 h 57150"/>
                <a:gd name="connsiteX2" fmla="*/ 36894 w 57150"/>
                <a:gd name="connsiteY2" fmla="*/ 34988 h 57150"/>
                <a:gd name="connsiteX3" fmla="*/ 45403 w 57150"/>
                <a:gd name="connsiteY3" fmla="*/ 42227 h 57150"/>
                <a:gd name="connsiteX4" fmla="*/ 57976 w 57150"/>
                <a:gd name="connsiteY4" fmla="*/ 35941 h 57150"/>
                <a:gd name="connsiteX5" fmla="*/ 13526 w 57150"/>
                <a:gd name="connsiteY5" fmla="*/ 0 h 57150"/>
                <a:gd name="connsiteX6" fmla="*/ 0 w 57150"/>
                <a:gd name="connsiteY6" fmla="*/ 6794 h 57150"/>
                <a:gd name="connsiteX7" fmla="*/ 4826 w 57150"/>
                <a:gd name="connsiteY7" fmla="*/ 62674 h 57150"/>
                <a:gd name="connsiteX8" fmla="*/ 17209 w 57150"/>
                <a:gd name="connsiteY8" fmla="*/ 56388 h 57150"/>
                <a:gd name="connsiteX9" fmla="*/ 29401 w 57150"/>
                <a:gd name="connsiteY9" fmla="*/ 28575 h 57150"/>
                <a:gd name="connsiteX10" fmla="*/ 14986 w 57150"/>
                <a:gd name="connsiteY10" fmla="*/ 35814 h 57150"/>
                <a:gd name="connsiteX11" fmla="*/ 12636 w 57150"/>
                <a:gd name="connsiteY11" fmla="*/ 14351 h 57150"/>
                <a:gd name="connsiteX12" fmla="*/ 29401 w 57150"/>
                <a:gd name="connsiteY12" fmla="*/ 28575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50" h="57150">
                  <a:moveTo>
                    <a:pt x="17209" y="56388"/>
                  </a:moveTo>
                  <a:lnTo>
                    <a:pt x="16002" y="45466"/>
                  </a:lnTo>
                  <a:lnTo>
                    <a:pt x="36894" y="34988"/>
                  </a:lnTo>
                  <a:lnTo>
                    <a:pt x="45403" y="42227"/>
                  </a:lnTo>
                  <a:lnTo>
                    <a:pt x="57976" y="35941"/>
                  </a:lnTo>
                  <a:lnTo>
                    <a:pt x="13526" y="0"/>
                  </a:lnTo>
                  <a:lnTo>
                    <a:pt x="0" y="6794"/>
                  </a:lnTo>
                  <a:lnTo>
                    <a:pt x="4826" y="62674"/>
                  </a:lnTo>
                  <a:lnTo>
                    <a:pt x="17209" y="56388"/>
                  </a:lnTo>
                  <a:close/>
                  <a:moveTo>
                    <a:pt x="29401" y="28575"/>
                  </a:moveTo>
                  <a:lnTo>
                    <a:pt x="14986" y="35814"/>
                  </a:lnTo>
                  <a:lnTo>
                    <a:pt x="12636" y="14351"/>
                  </a:lnTo>
                  <a:lnTo>
                    <a:pt x="29401" y="28575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1" name="Volný tvar: obrazec 20">
              <a:extLst>
                <a:ext uri="{FF2B5EF4-FFF2-40B4-BE49-F238E27FC236}">
                  <a16:creationId xmlns:a16="http://schemas.microsoft.com/office/drawing/2014/main" id="{708892D8-7F70-4285-A017-1C939FED8737}"/>
                </a:ext>
              </a:extLst>
            </p:cNvPr>
            <p:cNvSpPr/>
            <p:nvPr/>
          </p:nvSpPr>
          <p:spPr>
            <a:xfrm>
              <a:off x="10843323" y="165672"/>
              <a:ext cx="57150" cy="57150"/>
            </a:xfrm>
            <a:custGeom>
              <a:avLst/>
              <a:gdLst>
                <a:gd name="connsiteX0" fmla="*/ 24892 w 57150"/>
                <a:gd name="connsiteY0" fmla="*/ 57785 h 57150"/>
                <a:gd name="connsiteX1" fmla="*/ 19177 w 57150"/>
                <a:gd name="connsiteY1" fmla="*/ 34036 h 57150"/>
                <a:gd name="connsiteX2" fmla="*/ 45021 w 57150"/>
                <a:gd name="connsiteY2" fmla="*/ 53022 h 57150"/>
                <a:gd name="connsiteX3" fmla="*/ 60960 w 57150"/>
                <a:gd name="connsiteY3" fmla="*/ 49213 h 57150"/>
                <a:gd name="connsiteX4" fmla="*/ 32004 w 57150"/>
                <a:gd name="connsiteY4" fmla="*/ 27686 h 57150"/>
                <a:gd name="connsiteX5" fmla="*/ 42926 w 57150"/>
                <a:gd name="connsiteY5" fmla="*/ 0 h 57150"/>
                <a:gd name="connsiteX6" fmla="*/ 28956 w 57150"/>
                <a:gd name="connsiteY6" fmla="*/ 3302 h 57150"/>
                <a:gd name="connsiteX7" fmla="*/ 18352 w 57150"/>
                <a:gd name="connsiteY7" fmla="*/ 30035 h 57150"/>
                <a:gd name="connsiteX8" fmla="*/ 18224 w 57150"/>
                <a:gd name="connsiteY8" fmla="*/ 30099 h 57150"/>
                <a:gd name="connsiteX9" fmla="*/ 12764 w 57150"/>
                <a:gd name="connsiteY9" fmla="*/ 7175 h 57150"/>
                <a:gd name="connsiteX10" fmla="*/ 0 w 57150"/>
                <a:gd name="connsiteY10" fmla="*/ 10160 h 57150"/>
                <a:gd name="connsiteX11" fmla="*/ 12192 w 57150"/>
                <a:gd name="connsiteY11" fmla="*/ 6077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150" h="57150">
                  <a:moveTo>
                    <a:pt x="24892" y="57785"/>
                  </a:moveTo>
                  <a:lnTo>
                    <a:pt x="19177" y="34036"/>
                  </a:lnTo>
                  <a:lnTo>
                    <a:pt x="45021" y="53022"/>
                  </a:lnTo>
                  <a:lnTo>
                    <a:pt x="60960" y="49213"/>
                  </a:lnTo>
                  <a:lnTo>
                    <a:pt x="32004" y="27686"/>
                  </a:lnTo>
                  <a:lnTo>
                    <a:pt x="42926" y="0"/>
                  </a:lnTo>
                  <a:lnTo>
                    <a:pt x="28956" y="3302"/>
                  </a:lnTo>
                  <a:lnTo>
                    <a:pt x="18352" y="30035"/>
                  </a:lnTo>
                  <a:lnTo>
                    <a:pt x="18224" y="30099"/>
                  </a:lnTo>
                  <a:lnTo>
                    <a:pt x="12764" y="7175"/>
                  </a:lnTo>
                  <a:lnTo>
                    <a:pt x="0" y="10160"/>
                  </a:lnTo>
                  <a:lnTo>
                    <a:pt x="12192" y="60770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2" name="Volný tvar: obrazec 21">
              <a:extLst>
                <a:ext uri="{FF2B5EF4-FFF2-40B4-BE49-F238E27FC236}">
                  <a16:creationId xmlns:a16="http://schemas.microsoft.com/office/drawing/2014/main" id="{C2F8304F-970F-4A24-B60C-477329058EED}"/>
                </a:ext>
              </a:extLst>
            </p:cNvPr>
            <p:cNvSpPr/>
            <p:nvPr/>
          </p:nvSpPr>
          <p:spPr>
            <a:xfrm>
              <a:off x="10947653" y="158242"/>
              <a:ext cx="50800" cy="50800"/>
            </a:xfrm>
            <a:custGeom>
              <a:avLst/>
              <a:gdLst>
                <a:gd name="connsiteX0" fmla="*/ 39371 w 50800"/>
                <a:gd name="connsiteY0" fmla="*/ 29337 h 50800"/>
                <a:gd name="connsiteX1" fmla="*/ 25972 w 50800"/>
                <a:gd name="connsiteY1" fmla="*/ 42100 h 50800"/>
                <a:gd name="connsiteX2" fmla="*/ 13082 w 50800"/>
                <a:gd name="connsiteY2" fmla="*/ 30035 h 50800"/>
                <a:gd name="connsiteX3" fmla="*/ 13336 w 50800"/>
                <a:gd name="connsiteY3" fmla="*/ 127 h 50800"/>
                <a:gd name="connsiteX4" fmla="*/ 255 w 50800"/>
                <a:gd name="connsiteY4" fmla="*/ 0 h 50800"/>
                <a:gd name="connsiteX5" fmla="*/ 1 w 50800"/>
                <a:gd name="connsiteY5" fmla="*/ 29591 h 50800"/>
                <a:gd name="connsiteX6" fmla="*/ 25972 w 50800"/>
                <a:gd name="connsiteY6" fmla="*/ 52896 h 50800"/>
                <a:gd name="connsiteX7" fmla="*/ 52389 w 50800"/>
                <a:gd name="connsiteY7" fmla="*/ 29908 h 50800"/>
                <a:gd name="connsiteX8" fmla="*/ 52642 w 50800"/>
                <a:gd name="connsiteY8" fmla="*/ 381 h 50800"/>
                <a:gd name="connsiteX9" fmla="*/ 39561 w 50800"/>
                <a:gd name="connsiteY9" fmla="*/ 254 h 50800"/>
                <a:gd name="connsiteX10" fmla="*/ 39371 w 50800"/>
                <a:gd name="connsiteY10" fmla="*/ 29337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0800" h="50800">
                  <a:moveTo>
                    <a:pt x="39371" y="29337"/>
                  </a:moveTo>
                  <a:cubicBezTo>
                    <a:pt x="39307" y="38672"/>
                    <a:pt x="32894" y="42164"/>
                    <a:pt x="25972" y="42100"/>
                  </a:cubicBezTo>
                  <a:cubicBezTo>
                    <a:pt x="18415" y="42037"/>
                    <a:pt x="13018" y="37465"/>
                    <a:pt x="13082" y="30035"/>
                  </a:cubicBezTo>
                  <a:lnTo>
                    <a:pt x="13336" y="127"/>
                  </a:lnTo>
                  <a:lnTo>
                    <a:pt x="255" y="0"/>
                  </a:lnTo>
                  <a:lnTo>
                    <a:pt x="1" y="29591"/>
                  </a:lnTo>
                  <a:cubicBezTo>
                    <a:pt x="-126" y="45657"/>
                    <a:pt x="10796" y="52768"/>
                    <a:pt x="25972" y="52896"/>
                  </a:cubicBezTo>
                  <a:cubicBezTo>
                    <a:pt x="40323" y="53023"/>
                    <a:pt x="52198" y="47180"/>
                    <a:pt x="52389" y="29908"/>
                  </a:cubicBezTo>
                  <a:lnTo>
                    <a:pt x="52642" y="381"/>
                  </a:lnTo>
                  <a:lnTo>
                    <a:pt x="39561" y="254"/>
                  </a:lnTo>
                  <a:lnTo>
                    <a:pt x="39371" y="29337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3" name="Volný tvar: obrazec 22">
              <a:extLst>
                <a:ext uri="{FF2B5EF4-FFF2-40B4-BE49-F238E27FC236}">
                  <a16:creationId xmlns:a16="http://schemas.microsoft.com/office/drawing/2014/main" id="{A81859D2-F866-4FE9-9815-DB3204213096}"/>
                </a:ext>
              </a:extLst>
            </p:cNvPr>
            <p:cNvSpPr/>
            <p:nvPr/>
          </p:nvSpPr>
          <p:spPr>
            <a:xfrm>
              <a:off x="11049318" y="167386"/>
              <a:ext cx="38100" cy="57150"/>
            </a:xfrm>
            <a:custGeom>
              <a:avLst/>
              <a:gdLst>
                <a:gd name="connsiteX0" fmla="*/ 41084 w 38100"/>
                <a:gd name="connsiteY0" fmla="*/ 50736 h 57150"/>
                <a:gd name="connsiteX1" fmla="*/ 14986 w 38100"/>
                <a:gd name="connsiteY1" fmla="*/ 44323 h 57150"/>
                <a:gd name="connsiteX2" fmla="*/ 25273 w 38100"/>
                <a:gd name="connsiteY2" fmla="*/ 3111 h 57150"/>
                <a:gd name="connsiteX3" fmla="*/ 12573 w 38100"/>
                <a:gd name="connsiteY3" fmla="*/ 0 h 57150"/>
                <a:gd name="connsiteX4" fmla="*/ 0 w 38100"/>
                <a:gd name="connsiteY4" fmla="*/ 50483 h 57150"/>
                <a:gd name="connsiteX5" fmla="*/ 38798 w 38100"/>
                <a:gd name="connsiteY5" fmla="*/ 60008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8100" h="57150">
                  <a:moveTo>
                    <a:pt x="41084" y="50736"/>
                  </a:moveTo>
                  <a:lnTo>
                    <a:pt x="14986" y="44323"/>
                  </a:lnTo>
                  <a:lnTo>
                    <a:pt x="25273" y="3111"/>
                  </a:lnTo>
                  <a:lnTo>
                    <a:pt x="12573" y="0"/>
                  </a:lnTo>
                  <a:lnTo>
                    <a:pt x="0" y="50483"/>
                  </a:lnTo>
                  <a:lnTo>
                    <a:pt x="38798" y="60008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4" name="Volný tvar: obrazec 23">
              <a:extLst>
                <a:ext uri="{FF2B5EF4-FFF2-40B4-BE49-F238E27FC236}">
                  <a16:creationId xmlns:a16="http://schemas.microsoft.com/office/drawing/2014/main" id="{237E3A3C-245F-44CF-8E32-1F15EF1B8CF5}"/>
                </a:ext>
              </a:extLst>
            </p:cNvPr>
            <p:cNvSpPr/>
            <p:nvPr/>
          </p:nvSpPr>
          <p:spPr>
            <a:xfrm>
              <a:off x="11145520" y="195263"/>
              <a:ext cx="50800" cy="57150"/>
            </a:xfrm>
            <a:custGeom>
              <a:avLst/>
              <a:gdLst>
                <a:gd name="connsiteX0" fmla="*/ 11685 w 50800"/>
                <a:gd name="connsiteY0" fmla="*/ 60770 h 57150"/>
                <a:gd name="connsiteX1" fmla="*/ 30798 w 50800"/>
                <a:gd name="connsiteY1" fmla="*/ 22733 h 57150"/>
                <a:gd name="connsiteX2" fmla="*/ 47752 w 50800"/>
                <a:gd name="connsiteY2" fmla="*/ 31179 h 57150"/>
                <a:gd name="connsiteX3" fmla="*/ 52070 w 50800"/>
                <a:gd name="connsiteY3" fmla="*/ 22669 h 57150"/>
                <a:gd name="connsiteX4" fmla="*/ 6477 w 50800"/>
                <a:gd name="connsiteY4" fmla="*/ 0 h 57150"/>
                <a:gd name="connsiteX5" fmla="*/ 2160 w 50800"/>
                <a:gd name="connsiteY5" fmla="*/ 8509 h 57150"/>
                <a:gd name="connsiteX6" fmla="*/ 19114 w 50800"/>
                <a:gd name="connsiteY6" fmla="*/ 16954 h 57150"/>
                <a:gd name="connsiteX7" fmla="*/ 0 w 50800"/>
                <a:gd name="connsiteY7" fmla="*/ 54928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0800" h="57150">
                  <a:moveTo>
                    <a:pt x="11685" y="60770"/>
                  </a:moveTo>
                  <a:lnTo>
                    <a:pt x="30798" y="22733"/>
                  </a:lnTo>
                  <a:lnTo>
                    <a:pt x="47752" y="31179"/>
                  </a:lnTo>
                  <a:lnTo>
                    <a:pt x="52070" y="22669"/>
                  </a:lnTo>
                  <a:lnTo>
                    <a:pt x="6477" y="0"/>
                  </a:lnTo>
                  <a:lnTo>
                    <a:pt x="2160" y="8509"/>
                  </a:lnTo>
                  <a:lnTo>
                    <a:pt x="19114" y="16954"/>
                  </a:lnTo>
                  <a:lnTo>
                    <a:pt x="0" y="54928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5" name="Volný tvar: obrazec 24">
              <a:extLst>
                <a:ext uri="{FF2B5EF4-FFF2-40B4-BE49-F238E27FC236}">
                  <a16:creationId xmlns:a16="http://schemas.microsoft.com/office/drawing/2014/main" id="{EF1D2E1C-8808-497A-824F-BCCB395AD2EA}"/>
                </a:ext>
              </a:extLst>
            </p:cNvPr>
            <p:cNvSpPr/>
            <p:nvPr/>
          </p:nvSpPr>
          <p:spPr>
            <a:xfrm>
              <a:off x="11208893" y="260477"/>
              <a:ext cx="57150" cy="63500"/>
            </a:xfrm>
            <a:custGeom>
              <a:avLst/>
              <a:gdLst>
                <a:gd name="connsiteX0" fmla="*/ 49974 w 57150"/>
                <a:gd name="connsiteY0" fmla="*/ 0 h 63500"/>
                <a:gd name="connsiteX1" fmla="*/ 0 w 57150"/>
                <a:gd name="connsiteY1" fmla="*/ 26099 h 63500"/>
                <a:gd name="connsiteX2" fmla="*/ 10540 w 57150"/>
                <a:gd name="connsiteY2" fmla="*/ 34988 h 63500"/>
                <a:gd name="connsiteX3" fmla="*/ 20256 w 57150"/>
                <a:gd name="connsiteY3" fmla="*/ 29654 h 63500"/>
                <a:gd name="connsiteX4" fmla="*/ 38100 w 57150"/>
                <a:gd name="connsiteY4" fmla="*/ 44704 h 63500"/>
                <a:gd name="connsiteX5" fmla="*/ 34671 w 57150"/>
                <a:gd name="connsiteY5" fmla="*/ 55308 h 63500"/>
                <a:gd name="connsiteX6" fmla="*/ 45402 w 57150"/>
                <a:gd name="connsiteY6" fmla="*/ 64326 h 63500"/>
                <a:gd name="connsiteX7" fmla="*/ 61595 w 57150"/>
                <a:gd name="connsiteY7" fmla="*/ 9715 h 63500"/>
                <a:gd name="connsiteX8" fmla="*/ 49974 w 57150"/>
                <a:gd name="connsiteY8" fmla="*/ 0 h 63500"/>
                <a:gd name="connsiteX9" fmla="*/ 41021 w 57150"/>
                <a:gd name="connsiteY9" fmla="*/ 35306 h 63500"/>
                <a:gd name="connsiteX10" fmla="*/ 28701 w 57150"/>
                <a:gd name="connsiteY10" fmla="*/ 24956 h 63500"/>
                <a:gd name="connsiteX11" fmla="*/ 47751 w 57150"/>
                <a:gd name="connsiteY11" fmla="*/ 14478 h 63500"/>
                <a:gd name="connsiteX12" fmla="*/ 41021 w 57150"/>
                <a:gd name="connsiteY12" fmla="*/ 35306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50" h="63500">
                  <a:moveTo>
                    <a:pt x="49974" y="0"/>
                  </a:moveTo>
                  <a:lnTo>
                    <a:pt x="0" y="26099"/>
                  </a:lnTo>
                  <a:lnTo>
                    <a:pt x="10540" y="34988"/>
                  </a:lnTo>
                  <a:lnTo>
                    <a:pt x="20256" y="29654"/>
                  </a:lnTo>
                  <a:lnTo>
                    <a:pt x="38100" y="44704"/>
                  </a:lnTo>
                  <a:lnTo>
                    <a:pt x="34671" y="55308"/>
                  </a:lnTo>
                  <a:lnTo>
                    <a:pt x="45402" y="64326"/>
                  </a:lnTo>
                  <a:lnTo>
                    <a:pt x="61595" y="9715"/>
                  </a:lnTo>
                  <a:lnTo>
                    <a:pt x="49974" y="0"/>
                  </a:lnTo>
                  <a:close/>
                  <a:moveTo>
                    <a:pt x="41021" y="35306"/>
                  </a:moveTo>
                  <a:lnTo>
                    <a:pt x="28701" y="24956"/>
                  </a:lnTo>
                  <a:lnTo>
                    <a:pt x="47751" y="14478"/>
                  </a:lnTo>
                  <a:lnTo>
                    <a:pt x="41021" y="35306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6" name="Volný tvar: obrazec 25">
              <a:extLst>
                <a:ext uri="{FF2B5EF4-FFF2-40B4-BE49-F238E27FC236}">
                  <a16:creationId xmlns:a16="http://schemas.microsoft.com/office/drawing/2014/main" id="{053EB9A9-8D85-4C8B-B45B-705995C30CE9}"/>
                </a:ext>
              </a:extLst>
            </p:cNvPr>
            <p:cNvSpPr/>
            <p:nvPr/>
          </p:nvSpPr>
          <p:spPr>
            <a:xfrm>
              <a:off x="11314315" y="339464"/>
              <a:ext cx="31750" cy="31750"/>
            </a:xfrm>
            <a:custGeom>
              <a:avLst/>
              <a:gdLst>
                <a:gd name="connsiteX0" fmla="*/ 26214 w 31750"/>
                <a:gd name="connsiteY0" fmla="*/ 29915 h 31750"/>
                <a:gd name="connsiteX1" fmla="*/ 30088 w 31750"/>
                <a:gd name="connsiteY1" fmla="*/ 6928 h 31750"/>
                <a:gd name="connsiteX2" fmla="*/ 6973 w 31750"/>
                <a:gd name="connsiteY2" fmla="*/ 3055 h 31750"/>
                <a:gd name="connsiteX3" fmla="*/ 3100 w 31750"/>
                <a:gd name="connsiteY3" fmla="*/ 26042 h 31750"/>
                <a:gd name="connsiteX4" fmla="*/ 26214 w 31750"/>
                <a:gd name="connsiteY4" fmla="*/ 29915 h 31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50" h="31750">
                  <a:moveTo>
                    <a:pt x="26214" y="29915"/>
                  </a:moveTo>
                  <a:cubicBezTo>
                    <a:pt x="33707" y="24581"/>
                    <a:pt x="35421" y="14421"/>
                    <a:pt x="30088" y="6928"/>
                  </a:cubicBezTo>
                  <a:cubicBezTo>
                    <a:pt x="24754" y="-501"/>
                    <a:pt x="14467" y="-2216"/>
                    <a:pt x="6973" y="3055"/>
                  </a:cubicBezTo>
                  <a:cubicBezTo>
                    <a:pt x="-520" y="8389"/>
                    <a:pt x="-2234" y="18612"/>
                    <a:pt x="3100" y="26042"/>
                  </a:cubicBezTo>
                  <a:cubicBezTo>
                    <a:pt x="8434" y="33471"/>
                    <a:pt x="18721" y="35186"/>
                    <a:pt x="26214" y="29915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7" name="Volný tvar: obrazec 26">
              <a:extLst>
                <a:ext uri="{FF2B5EF4-FFF2-40B4-BE49-F238E27FC236}">
                  <a16:creationId xmlns:a16="http://schemas.microsoft.com/office/drawing/2014/main" id="{CB9F914D-42B6-47D3-B071-A3C88C709703}"/>
                </a:ext>
              </a:extLst>
            </p:cNvPr>
            <p:cNvSpPr/>
            <p:nvPr/>
          </p:nvSpPr>
          <p:spPr>
            <a:xfrm>
              <a:off x="10525951" y="439992"/>
              <a:ext cx="50800" cy="50800"/>
            </a:xfrm>
            <a:custGeom>
              <a:avLst/>
              <a:gdLst>
                <a:gd name="connsiteX0" fmla="*/ 16193 w 50800"/>
                <a:gd name="connsiteY0" fmla="*/ 29019 h 50800"/>
                <a:gd name="connsiteX1" fmla="*/ 25082 w 50800"/>
                <a:gd name="connsiteY1" fmla="*/ 50546 h 50800"/>
                <a:gd name="connsiteX2" fmla="*/ 45656 w 50800"/>
                <a:gd name="connsiteY2" fmla="*/ 39688 h 50800"/>
                <a:gd name="connsiteX3" fmla="*/ 53721 w 50800"/>
                <a:gd name="connsiteY3" fmla="*/ 17907 h 50800"/>
                <a:gd name="connsiteX4" fmla="*/ 4508 w 50800"/>
                <a:gd name="connsiteY4" fmla="*/ 0 h 50800"/>
                <a:gd name="connsiteX5" fmla="*/ 0 w 50800"/>
                <a:gd name="connsiteY5" fmla="*/ 12192 h 50800"/>
                <a:gd name="connsiteX6" fmla="*/ 19748 w 50800"/>
                <a:gd name="connsiteY6" fmla="*/ 19367 h 50800"/>
                <a:gd name="connsiteX7" fmla="*/ 16193 w 50800"/>
                <a:gd name="connsiteY7" fmla="*/ 29019 h 50800"/>
                <a:gd name="connsiteX8" fmla="*/ 26670 w 50800"/>
                <a:gd name="connsiteY8" fmla="*/ 28321 h 50800"/>
                <a:gd name="connsiteX9" fmla="*/ 28766 w 50800"/>
                <a:gd name="connsiteY9" fmla="*/ 22669 h 50800"/>
                <a:gd name="connsiteX10" fmla="*/ 40132 w 50800"/>
                <a:gd name="connsiteY10" fmla="*/ 26797 h 50800"/>
                <a:gd name="connsiteX11" fmla="*/ 38544 w 50800"/>
                <a:gd name="connsiteY11" fmla="*/ 31115 h 50800"/>
                <a:gd name="connsiteX12" fmla="*/ 29528 w 50800"/>
                <a:gd name="connsiteY12" fmla="*/ 37973 h 50800"/>
                <a:gd name="connsiteX13" fmla="*/ 26670 w 50800"/>
                <a:gd name="connsiteY13" fmla="*/ 28321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0800" h="50800">
                  <a:moveTo>
                    <a:pt x="16193" y="29019"/>
                  </a:moveTo>
                  <a:cubicBezTo>
                    <a:pt x="12065" y="40259"/>
                    <a:pt x="18161" y="48006"/>
                    <a:pt x="25082" y="50546"/>
                  </a:cubicBezTo>
                  <a:cubicBezTo>
                    <a:pt x="31814" y="53022"/>
                    <a:pt x="41529" y="50864"/>
                    <a:pt x="45656" y="39688"/>
                  </a:cubicBezTo>
                  <a:lnTo>
                    <a:pt x="53721" y="17907"/>
                  </a:lnTo>
                  <a:lnTo>
                    <a:pt x="4508" y="0"/>
                  </a:lnTo>
                  <a:lnTo>
                    <a:pt x="0" y="12192"/>
                  </a:lnTo>
                  <a:lnTo>
                    <a:pt x="19748" y="19367"/>
                  </a:lnTo>
                  <a:lnTo>
                    <a:pt x="16193" y="29019"/>
                  </a:lnTo>
                  <a:close/>
                  <a:moveTo>
                    <a:pt x="26670" y="28321"/>
                  </a:moveTo>
                  <a:lnTo>
                    <a:pt x="28766" y="22669"/>
                  </a:lnTo>
                  <a:lnTo>
                    <a:pt x="40132" y="26797"/>
                  </a:lnTo>
                  <a:lnTo>
                    <a:pt x="38544" y="31115"/>
                  </a:lnTo>
                  <a:cubicBezTo>
                    <a:pt x="36131" y="37719"/>
                    <a:pt x="33718" y="39497"/>
                    <a:pt x="29528" y="37973"/>
                  </a:cubicBezTo>
                  <a:cubicBezTo>
                    <a:pt x="25908" y="36639"/>
                    <a:pt x="24574" y="33909"/>
                    <a:pt x="26670" y="28321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8" name="Volný tvar: obrazec 27">
              <a:extLst>
                <a:ext uri="{FF2B5EF4-FFF2-40B4-BE49-F238E27FC236}">
                  <a16:creationId xmlns:a16="http://schemas.microsoft.com/office/drawing/2014/main" id="{262CA816-18F6-4E83-A12C-4089DD3397C5}"/>
                </a:ext>
              </a:extLst>
            </p:cNvPr>
            <p:cNvSpPr/>
            <p:nvPr/>
          </p:nvSpPr>
          <p:spPr>
            <a:xfrm>
              <a:off x="10497567" y="536208"/>
              <a:ext cx="50800" cy="57150"/>
            </a:xfrm>
            <a:custGeom>
              <a:avLst/>
              <a:gdLst>
                <a:gd name="connsiteX0" fmla="*/ 23430 w 50800"/>
                <a:gd name="connsiteY0" fmla="*/ 59359 h 57150"/>
                <a:gd name="connsiteX1" fmla="*/ 53657 w 50800"/>
                <a:gd name="connsiteY1" fmla="*/ 32942 h 57150"/>
                <a:gd name="connsiteX2" fmla="*/ 30479 w 50800"/>
                <a:gd name="connsiteY2" fmla="*/ 177 h 57150"/>
                <a:gd name="connsiteX3" fmla="*/ 253 w 50800"/>
                <a:gd name="connsiteY3" fmla="*/ 26656 h 57150"/>
                <a:gd name="connsiteX4" fmla="*/ 23430 w 50800"/>
                <a:gd name="connsiteY4" fmla="*/ 59359 h 57150"/>
                <a:gd name="connsiteX5" fmla="*/ 11112 w 50800"/>
                <a:gd name="connsiteY5" fmla="*/ 27989 h 57150"/>
                <a:gd name="connsiteX6" fmla="*/ 28955 w 50800"/>
                <a:gd name="connsiteY6" fmla="*/ 13512 h 57150"/>
                <a:gd name="connsiteX7" fmla="*/ 42862 w 50800"/>
                <a:gd name="connsiteY7" fmla="*/ 31736 h 57150"/>
                <a:gd name="connsiteX8" fmla="*/ 25018 w 50800"/>
                <a:gd name="connsiteY8" fmla="*/ 46151 h 57150"/>
                <a:gd name="connsiteX9" fmla="*/ 11112 w 50800"/>
                <a:gd name="connsiteY9" fmla="*/ 2798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800" h="57150">
                  <a:moveTo>
                    <a:pt x="23430" y="59359"/>
                  </a:moveTo>
                  <a:cubicBezTo>
                    <a:pt x="35940" y="60819"/>
                    <a:pt x="51307" y="52437"/>
                    <a:pt x="53657" y="32942"/>
                  </a:cubicBezTo>
                  <a:cubicBezTo>
                    <a:pt x="56006" y="13512"/>
                    <a:pt x="43115" y="1637"/>
                    <a:pt x="30479" y="177"/>
                  </a:cubicBezTo>
                  <a:cubicBezTo>
                    <a:pt x="17208" y="-1411"/>
                    <a:pt x="2476" y="7733"/>
                    <a:pt x="253" y="26656"/>
                  </a:cubicBezTo>
                  <a:cubicBezTo>
                    <a:pt x="-1906" y="45262"/>
                    <a:pt x="10096" y="57835"/>
                    <a:pt x="23430" y="59359"/>
                  </a:cubicBezTo>
                  <a:close/>
                  <a:moveTo>
                    <a:pt x="11112" y="27989"/>
                  </a:moveTo>
                  <a:cubicBezTo>
                    <a:pt x="12254" y="18147"/>
                    <a:pt x="19366" y="12369"/>
                    <a:pt x="28955" y="13512"/>
                  </a:cubicBezTo>
                  <a:cubicBezTo>
                    <a:pt x="38480" y="14655"/>
                    <a:pt x="44068" y="21894"/>
                    <a:pt x="42862" y="31736"/>
                  </a:cubicBezTo>
                  <a:cubicBezTo>
                    <a:pt x="41719" y="41515"/>
                    <a:pt x="34607" y="47294"/>
                    <a:pt x="25018" y="46151"/>
                  </a:cubicBezTo>
                  <a:cubicBezTo>
                    <a:pt x="15493" y="45008"/>
                    <a:pt x="9969" y="37769"/>
                    <a:pt x="11112" y="27989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29" name="Volný tvar: obrazec 28">
              <a:extLst>
                <a:ext uri="{FF2B5EF4-FFF2-40B4-BE49-F238E27FC236}">
                  <a16:creationId xmlns:a16="http://schemas.microsoft.com/office/drawing/2014/main" id="{FD194EE7-3D72-44BA-B9B3-FE018A7A1717}"/>
                </a:ext>
              </a:extLst>
            </p:cNvPr>
            <p:cNvSpPr/>
            <p:nvPr/>
          </p:nvSpPr>
          <p:spPr>
            <a:xfrm>
              <a:off x="10495915" y="646113"/>
              <a:ext cx="50800" cy="50800"/>
            </a:xfrm>
            <a:custGeom>
              <a:avLst/>
              <a:gdLst>
                <a:gd name="connsiteX0" fmla="*/ 32385 w 50800"/>
                <a:gd name="connsiteY0" fmla="*/ 54610 h 50800"/>
                <a:gd name="connsiteX1" fmla="*/ 54801 w 50800"/>
                <a:gd name="connsiteY1" fmla="*/ 22796 h 50800"/>
                <a:gd name="connsiteX2" fmla="*/ 51943 w 50800"/>
                <a:gd name="connsiteY2" fmla="*/ 0 h 50800"/>
                <a:gd name="connsiteX3" fmla="*/ 0 w 50800"/>
                <a:gd name="connsiteY3" fmla="*/ 6477 h 50800"/>
                <a:gd name="connsiteX4" fmla="*/ 2730 w 50800"/>
                <a:gd name="connsiteY4" fmla="*/ 27813 h 50800"/>
                <a:gd name="connsiteX5" fmla="*/ 32385 w 50800"/>
                <a:gd name="connsiteY5" fmla="*/ 54610 h 50800"/>
                <a:gd name="connsiteX6" fmla="*/ 12192 w 50800"/>
                <a:gd name="connsiteY6" fmla="*/ 26670 h 50800"/>
                <a:gd name="connsiteX7" fmla="*/ 11113 w 50800"/>
                <a:gd name="connsiteY7" fmla="*/ 18288 h 50800"/>
                <a:gd name="connsiteX8" fmla="*/ 44005 w 50800"/>
                <a:gd name="connsiteY8" fmla="*/ 14161 h 50800"/>
                <a:gd name="connsiteX9" fmla="*/ 45021 w 50800"/>
                <a:gd name="connsiteY9" fmla="*/ 22415 h 50800"/>
                <a:gd name="connsiteX10" fmla="*/ 30734 w 50800"/>
                <a:gd name="connsiteY10" fmla="*/ 41402 h 50800"/>
                <a:gd name="connsiteX11" fmla="*/ 12192 w 50800"/>
                <a:gd name="connsiteY11" fmla="*/ 26670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0800" h="50800">
                  <a:moveTo>
                    <a:pt x="32385" y="54610"/>
                  </a:moveTo>
                  <a:cubicBezTo>
                    <a:pt x="46672" y="52832"/>
                    <a:pt x="57214" y="41656"/>
                    <a:pt x="54801" y="22796"/>
                  </a:cubicBezTo>
                  <a:lnTo>
                    <a:pt x="51943" y="0"/>
                  </a:lnTo>
                  <a:lnTo>
                    <a:pt x="0" y="6477"/>
                  </a:lnTo>
                  <a:lnTo>
                    <a:pt x="2730" y="27813"/>
                  </a:lnTo>
                  <a:cubicBezTo>
                    <a:pt x="5270" y="48514"/>
                    <a:pt x="17463" y="56515"/>
                    <a:pt x="32385" y="54610"/>
                  </a:cubicBezTo>
                  <a:close/>
                  <a:moveTo>
                    <a:pt x="12192" y="26670"/>
                  </a:moveTo>
                  <a:lnTo>
                    <a:pt x="11113" y="18288"/>
                  </a:lnTo>
                  <a:lnTo>
                    <a:pt x="44005" y="14161"/>
                  </a:lnTo>
                  <a:lnTo>
                    <a:pt x="45021" y="22415"/>
                  </a:lnTo>
                  <a:cubicBezTo>
                    <a:pt x="46545" y="34607"/>
                    <a:pt x="39624" y="40322"/>
                    <a:pt x="30734" y="41402"/>
                  </a:cubicBezTo>
                  <a:cubicBezTo>
                    <a:pt x="23178" y="42354"/>
                    <a:pt x="13843" y="39561"/>
                    <a:pt x="12192" y="26670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0" name="Volný tvar: obrazec 29">
              <a:extLst>
                <a:ext uri="{FF2B5EF4-FFF2-40B4-BE49-F238E27FC236}">
                  <a16:creationId xmlns:a16="http://schemas.microsoft.com/office/drawing/2014/main" id="{85A44754-0DB2-4373-9CC4-2AC91DFF7A6F}"/>
                </a:ext>
              </a:extLst>
            </p:cNvPr>
            <p:cNvSpPr/>
            <p:nvPr/>
          </p:nvSpPr>
          <p:spPr>
            <a:xfrm>
              <a:off x="10517251" y="743966"/>
              <a:ext cx="63500" cy="63500"/>
            </a:xfrm>
            <a:custGeom>
              <a:avLst/>
              <a:gdLst>
                <a:gd name="connsiteX0" fmla="*/ 63246 w 63500"/>
                <a:gd name="connsiteY0" fmla="*/ 37020 h 63500"/>
                <a:gd name="connsiteX1" fmla="*/ 33401 w 63500"/>
                <a:gd name="connsiteY1" fmla="*/ 48450 h 63500"/>
                <a:gd name="connsiteX2" fmla="*/ 53213 w 63500"/>
                <a:gd name="connsiteY2" fmla="*/ 11113 h 63500"/>
                <a:gd name="connsiteX3" fmla="*/ 48895 w 63500"/>
                <a:gd name="connsiteY3" fmla="*/ 0 h 63500"/>
                <a:gd name="connsiteX4" fmla="*/ 0 w 63500"/>
                <a:gd name="connsiteY4" fmla="*/ 18669 h 63500"/>
                <a:gd name="connsiteX5" fmla="*/ 4699 w 63500"/>
                <a:gd name="connsiteY5" fmla="*/ 30797 h 63500"/>
                <a:gd name="connsiteX6" fmla="*/ 36068 w 63500"/>
                <a:gd name="connsiteY6" fmla="*/ 18796 h 63500"/>
                <a:gd name="connsiteX7" fmla="*/ 15113 w 63500"/>
                <a:gd name="connsiteY7" fmla="*/ 57658 h 63500"/>
                <a:gd name="connsiteX8" fmla="*/ 19050 w 63500"/>
                <a:gd name="connsiteY8" fmla="*/ 67818 h 63500"/>
                <a:gd name="connsiteX9" fmla="*/ 67945 w 63500"/>
                <a:gd name="connsiteY9" fmla="*/ 49085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500" h="63500">
                  <a:moveTo>
                    <a:pt x="63246" y="37020"/>
                  </a:moveTo>
                  <a:lnTo>
                    <a:pt x="33401" y="48450"/>
                  </a:lnTo>
                  <a:lnTo>
                    <a:pt x="53213" y="11113"/>
                  </a:lnTo>
                  <a:lnTo>
                    <a:pt x="48895" y="0"/>
                  </a:lnTo>
                  <a:lnTo>
                    <a:pt x="0" y="18669"/>
                  </a:lnTo>
                  <a:lnTo>
                    <a:pt x="4699" y="30797"/>
                  </a:lnTo>
                  <a:lnTo>
                    <a:pt x="36068" y="18796"/>
                  </a:lnTo>
                  <a:lnTo>
                    <a:pt x="15113" y="57658"/>
                  </a:lnTo>
                  <a:lnTo>
                    <a:pt x="19050" y="67818"/>
                  </a:lnTo>
                  <a:lnTo>
                    <a:pt x="67945" y="49085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1" name="Volný tvar: obrazec 30">
              <a:extLst>
                <a:ext uri="{FF2B5EF4-FFF2-40B4-BE49-F238E27FC236}">
                  <a16:creationId xmlns:a16="http://schemas.microsoft.com/office/drawing/2014/main" id="{AFE832AF-BE4A-48B4-8A8B-91FD2BF0C216}"/>
                </a:ext>
              </a:extLst>
            </p:cNvPr>
            <p:cNvSpPr/>
            <p:nvPr/>
          </p:nvSpPr>
          <p:spPr>
            <a:xfrm>
              <a:off x="10565956" y="837374"/>
              <a:ext cx="50800" cy="38100"/>
            </a:xfrm>
            <a:custGeom>
              <a:avLst/>
              <a:gdLst>
                <a:gd name="connsiteX0" fmla="*/ 44069 w 50800"/>
                <a:gd name="connsiteY0" fmla="*/ 0 h 38100"/>
                <a:gd name="connsiteX1" fmla="*/ 0 w 50800"/>
                <a:gd name="connsiteY1" fmla="*/ 28004 h 38100"/>
                <a:gd name="connsiteX2" fmla="*/ 6985 w 50800"/>
                <a:gd name="connsiteY2" fmla="*/ 38926 h 38100"/>
                <a:gd name="connsiteX3" fmla="*/ 51117 w 50800"/>
                <a:gd name="connsiteY3" fmla="*/ 10922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800" h="38100">
                  <a:moveTo>
                    <a:pt x="44069" y="0"/>
                  </a:moveTo>
                  <a:lnTo>
                    <a:pt x="0" y="28004"/>
                  </a:lnTo>
                  <a:lnTo>
                    <a:pt x="6985" y="38926"/>
                  </a:lnTo>
                  <a:lnTo>
                    <a:pt x="51117" y="10922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2" name="Volný tvar: obrazec 31">
              <a:extLst>
                <a:ext uri="{FF2B5EF4-FFF2-40B4-BE49-F238E27FC236}">
                  <a16:creationId xmlns:a16="http://schemas.microsoft.com/office/drawing/2014/main" id="{F1316717-7A86-48EE-BEA3-FF4BA11E926B}"/>
                </a:ext>
              </a:extLst>
            </p:cNvPr>
            <p:cNvSpPr/>
            <p:nvPr/>
          </p:nvSpPr>
          <p:spPr>
            <a:xfrm>
              <a:off x="10609644" y="889318"/>
              <a:ext cx="63500" cy="69850"/>
            </a:xfrm>
            <a:custGeom>
              <a:avLst/>
              <a:gdLst>
                <a:gd name="connsiteX0" fmla="*/ 29845 w 63500"/>
                <a:gd name="connsiteY0" fmla="*/ 25718 h 69850"/>
                <a:gd name="connsiteX1" fmla="*/ 29718 w 63500"/>
                <a:gd name="connsiteY1" fmla="*/ 25590 h 69850"/>
                <a:gd name="connsiteX2" fmla="*/ 46926 w 63500"/>
                <a:gd name="connsiteY2" fmla="*/ 9398 h 69850"/>
                <a:gd name="connsiteX3" fmla="*/ 37973 w 63500"/>
                <a:gd name="connsiteY3" fmla="*/ 0 h 69850"/>
                <a:gd name="connsiteX4" fmla="*/ 0 w 63500"/>
                <a:gd name="connsiteY4" fmla="*/ 35814 h 69850"/>
                <a:gd name="connsiteX5" fmla="*/ 8953 w 63500"/>
                <a:gd name="connsiteY5" fmla="*/ 45212 h 69850"/>
                <a:gd name="connsiteX6" fmla="*/ 26797 w 63500"/>
                <a:gd name="connsiteY6" fmla="*/ 28385 h 69850"/>
                <a:gd name="connsiteX7" fmla="*/ 23240 w 63500"/>
                <a:gd name="connsiteY7" fmla="*/ 60135 h 69850"/>
                <a:gd name="connsiteX8" fmla="*/ 34480 w 63500"/>
                <a:gd name="connsiteY8" fmla="*/ 71946 h 69850"/>
                <a:gd name="connsiteX9" fmla="*/ 38735 w 63500"/>
                <a:gd name="connsiteY9" fmla="*/ 36258 h 69850"/>
                <a:gd name="connsiteX10" fmla="*/ 68325 w 63500"/>
                <a:gd name="connsiteY10" fmla="*/ 31750 h 69850"/>
                <a:gd name="connsiteX11" fmla="*/ 58420 w 63500"/>
                <a:gd name="connsiteY11" fmla="*/ 21399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500" h="69850">
                  <a:moveTo>
                    <a:pt x="29845" y="25718"/>
                  </a:moveTo>
                  <a:lnTo>
                    <a:pt x="29718" y="25590"/>
                  </a:lnTo>
                  <a:lnTo>
                    <a:pt x="46926" y="9398"/>
                  </a:lnTo>
                  <a:lnTo>
                    <a:pt x="37973" y="0"/>
                  </a:lnTo>
                  <a:lnTo>
                    <a:pt x="0" y="35814"/>
                  </a:lnTo>
                  <a:lnTo>
                    <a:pt x="8953" y="45212"/>
                  </a:lnTo>
                  <a:lnTo>
                    <a:pt x="26797" y="28385"/>
                  </a:lnTo>
                  <a:lnTo>
                    <a:pt x="23240" y="60135"/>
                  </a:lnTo>
                  <a:lnTo>
                    <a:pt x="34480" y="71946"/>
                  </a:lnTo>
                  <a:lnTo>
                    <a:pt x="38735" y="36258"/>
                  </a:lnTo>
                  <a:lnTo>
                    <a:pt x="68325" y="31750"/>
                  </a:lnTo>
                  <a:lnTo>
                    <a:pt x="58420" y="21399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3" name="Volný tvar: obrazec 32">
              <a:extLst>
                <a:ext uri="{FF2B5EF4-FFF2-40B4-BE49-F238E27FC236}">
                  <a16:creationId xmlns:a16="http://schemas.microsoft.com/office/drawing/2014/main" id="{034ECE3D-6B21-4939-A815-E746884FA48C}"/>
                </a:ext>
              </a:extLst>
            </p:cNvPr>
            <p:cNvSpPr/>
            <p:nvPr/>
          </p:nvSpPr>
          <p:spPr>
            <a:xfrm>
              <a:off x="10695366" y="961963"/>
              <a:ext cx="57150" cy="50800"/>
            </a:xfrm>
            <a:custGeom>
              <a:avLst/>
              <a:gdLst>
                <a:gd name="connsiteX0" fmla="*/ 43944 w 57150"/>
                <a:gd name="connsiteY0" fmla="*/ 5523 h 50800"/>
                <a:gd name="connsiteX1" fmla="*/ 4130 w 57150"/>
                <a:gd name="connsiteY1" fmla="*/ 11682 h 50800"/>
                <a:gd name="connsiteX2" fmla="*/ 14671 w 57150"/>
                <a:gd name="connsiteY2" fmla="*/ 50290 h 50800"/>
                <a:gd name="connsiteX3" fmla="*/ 54422 w 57150"/>
                <a:gd name="connsiteY3" fmla="*/ 44131 h 50800"/>
                <a:gd name="connsiteX4" fmla="*/ 43944 w 57150"/>
                <a:gd name="connsiteY4" fmla="*/ 5523 h 50800"/>
                <a:gd name="connsiteX5" fmla="*/ 43182 w 57150"/>
                <a:gd name="connsiteY5" fmla="*/ 36828 h 50800"/>
                <a:gd name="connsiteX6" fmla="*/ 20640 w 57150"/>
                <a:gd name="connsiteY6" fmla="*/ 41210 h 50800"/>
                <a:gd name="connsiteX7" fmla="*/ 15433 w 57150"/>
                <a:gd name="connsiteY7" fmla="*/ 18921 h 50800"/>
                <a:gd name="connsiteX8" fmla="*/ 38039 w 57150"/>
                <a:gd name="connsiteY8" fmla="*/ 14603 h 50800"/>
                <a:gd name="connsiteX9" fmla="*/ 43182 w 57150"/>
                <a:gd name="connsiteY9" fmla="*/ 36828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150" h="50800">
                  <a:moveTo>
                    <a:pt x="43944" y="5523"/>
                  </a:moveTo>
                  <a:cubicBezTo>
                    <a:pt x="27371" y="-5145"/>
                    <a:pt x="10988" y="1141"/>
                    <a:pt x="4130" y="11682"/>
                  </a:cubicBezTo>
                  <a:cubicBezTo>
                    <a:pt x="-3172" y="22795"/>
                    <a:pt x="-1458" y="39940"/>
                    <a:pt x="14671" y="50290"/>
                  </a:cubicBezTo>
                  <a:cubicBezTo>
                    <a:pt x="30482" y="60450"/>
                    <a:pt x="47119" y="55307"/>
                    <a:pt x="54422" y="44131"/>
                  </a:cubicBezTo>
                  <a:cubicBezTo>
                    <a:pt x="61280" y="33590"/>
                    <a:pt x="60518" y="16191"/>
                    <a:pt x="43944" y="5523"/>
                  </a:cubicBezTo>
                  <a:close/>
                  <a:moveTo>
                    <a:pt x="43182" y="36828"/>
                  </a:moveTo>
                  <a:cubicBezTo>
                    <a:pt x="37976" y="44829"/>
                    <a:pt x="28958" y="46544"/>
                    <a:pt x="20640" y="41210"/>
                  </a:cubicBezTo>
                  <a:cubicBezTo>
                    <a:pt x="12258" y="35812"/>
                    <a:pt x="10226" y="26922"/>
                    <a:pt x="15433" y="18921"/>
                  </a:cubicBezTo>
                  <a:cubicBezTo>
                    <a:pt x="20640" y="10920"/>
                    <a:pt x="29657" y="9206"/>
                    <a:pt x="38039" y="14603"/>
                  </a:cubicBezTo>
                  <a:cubicBezTo>
                    <a:pt x="46294" y="19937"/>
                    <a:pt x="48390" y="28827"/>
                    <a:pt x="43182" y="36828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4" name="Volný tvar: obrazec 33">
              <a:extLst>
                <a:ext uri="{FF2B5EF4-FFF2-40B4-BE49-F238E27FC236}">
                  <a16:creationId xmlns:a16="http://schemas.microsoft.com/office/drawing/2014/main" id="{AF2CECE1-A983-4B04-A224-A7F71561083A}"/>
                </a:ext>
              </a:extLst>
            </p:cNvPr>
            <p:cNvSpPr/>
            <p:nvPr/>
          </p:nvSpPr>
          <p:spPr>
            <a:xfrm>
              <a:off x="10790047" y="1004443"/>
              <a:ext cx="63500" cy="63500"/>
            </a:xfrm>
            <a:custGeom>
              <a:avLst/>
              <a:gdLst>
                <a:gd name="connsiteX0" fmla="*/ 47181 w 63500"/>
                <a:gd name="connsiteY0" fmla="*/ 32385 h 63500"/>
                <a:gd name="connsiteX1" fmla="*/ 22479 w 63500"/>
                <a:gd name="connsiteY1" fmla="*/ 24003 h 63500"/>
                <a:gd name="connsiteX2" fmla="*/ 29273 w 63500"/>
                <a:gd name="connsiteY2" fmla="*/ 4191 h 63500"/>
                <a:gd name="connsiteX3" fmla="*/ 16955 w 63500"/>
                <a:gd name="connsiteY3" fmla="*/ 0 h 63500"/>
                <a:gd name="connsiteX4" fmla="*/ 0 w 63500"/>
                <a:gd name="connsiteY4" fmla="*/ 49213 h 63500"/>
                <a:gd name="connsiteX5" fmla="*/ 12383 w 63500"/>
                <a:gd name="connsiteY5" fmla="*/ 53404 h 63500"/>
                <a:gd name="connsiteX6" fmla="*/ 19241 w 63500"/>
                <a:gd name="connsiteY6" fmla="*/ 33528 h 63500"/>
                <a:gd name="connsiteX7" fmla="*/ 43942 w 63500"/>
                <a:gd name="connsiteY7" fmla="*/ 41910 h 63500"/>
                <a:gd name="connsiteX8" fmla="*/ 37085 w 63500"/>
                <a:gd name="connsiteY8" fmla="*/ 61786 h 63500"/>
                <a:gd name="connsiteX9" fmla="*/ 49403 w 63500"/>
                <a:gd name="connsiteY9" fmla="*/ 66040 h 63500"/>
                <a:gd name="connsiteX10" fmla="*/ 66358 w 63500"/>
                <a:gd name="connsiteY10" fmla="*/ 16764 h 63500"/>
                <a:gd name="connsiteX11" fmla="*/ 54039 w 63500"/>
                <a:gd name="connsiteY11" fmla="*/ 12573 h 63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3500" h="63500">
                  <a:moveTo>
                    <a:pt x="47181" y="32385"/>
                  </a:moveTo>
                  <a:lnTo>
                    <a:pt x="22479" y="24003"/>
                  </a:lnTo>
                  <a:lnTo>
                    <a:pt x="29273" y="4191"/>
                  </a:lnTo>
                  <a:lnTo>
                    <a:pt x="16955" y="0"/>
                  </a:lnTo>
                  <a:lnTo>
                    <a:pt x="0" y="49213"/>
                  </a:lnTo>
                  <a:lnTo>
                    <a:pt x="12383" y="53404"/>
                  </a:lnTo>
                  <a:lnTo>
                    <a:pt x="19241" y="33528"/>
                  </a:lnTo>
                  <a:lnTo>
                    <a:pt x="43942" y="41910"/>
                  </a:lnTo>
                  <a:lnTo>
                    <a:pt x="37085" y="61786"/>
                  </a:lnTo>
                  <a:lnTo>
                    <a:pt x="49403" y="66040"/>
                  </a:lnTo>
                  <a:lnTo>
                    <a:pt x="66358" y="16764"/>
                  </a:lnTo>
                  <a:lnTo>
                    <a:pt x="54039" y="12573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5" name="Volný tvar: obrazec 34">
              <a:extLst>
                <a:ext uri="{FF2B5EF4-FFF2-40B4-BE49-F238E27FC236}">
                  <a16:creationId xmlns:a16="http://schemas.microsoft.com/office/drawing/2014/main" id="{E0C718EB-F80E-4FFA-AAA0-FF61E421B44E}"/>
                </a:ext>
              </a:extLst>
            </p:cNvPr>
            <p:cNvSpPr/>
            <p:nvPr/>
          </p:nvSpPr>
          <p:spPr>
            <a:xfrm>
              <a:off x="10900646" y="1032888"/>
              <a:ext cx="57150" cy="50800"/>
            </a:xfrm>
            <a:custGeom>
              <a:avLst/>
              <a:gdLst>
                <a:gd name="connsiteX0" fmla="*/ 32148 w 57150"/>
                <a:gd name="connsiteY0" fmla="*/ 130 h 50800"/>
                <a:gd name="connsiteX1" fmla="*/ 81 w 57150"/>
                <a:gd name="connsiteY1" fmla="*/ 24323 h 50800"/>
                <a:gd name="connsiteX2" fmla="*/ 27831 w 57150"/>
                <a:gd name="connsiteY2" fmla="*/ 53343 h 50800"/>
                <a:gd name="connsiteX3" fmla="*/ 59835 w 57150"/>
                <a:gd name="connsiteY3" fmla="*/ 29149 h 50800"/>
                <a:gd name="connsiteX4" fmla="*/ 32148 w 57150"/>
                <a:gd name="connsiteY4" fmla="*/ 130 h 50800"/>
                <a:gd name="connsiteX5" fmla="*/ 28720 w 57150"/>
                <a:gd name="connsiteY5" fmla="*/ 42548 h 50800"/>
                <a:gd name="connsiteX6" fmla="*/ 13480 w 57150"/>
                <a:gd name="connsiteY6" fmla="*/ 25403 h 50800"/>
                <a:gd name="connsiteX7" fmla="*/ 31323 w 57150"/>
                <a:gd name="connsiteY7" fmla="*/ 10925 h 50800"/>
                <a:gd name="connsiteX8" fmla="*/ 46499 w 57150"/>
                <a:gd name="connsiteY8" fmla="*/ 28070 h 50800"/>
                <a:gd name="connsiteX9" fmla="*/ 28720 w 57150"/>
                <a:gd name="connsiteY9" fmla="*/ 42548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150" h="50800">
                  <a:moveTo>
                    <a:pt x="32148" y="130"/>
                  </a:moveTo>
                  <a:cubicBezTo>
                    <a:pt x="12463" y="-1458"/>
                    <a:pt x="1097" y="11814"/>
                    <a:pt x="81" y="24323"/>
                  </a:cubicBezTo>
                  <a:cubicBezTo>
                    <a:pt x="-999" y="37531"/>
                    <a:pt x="8717" y="51819"/>
                    <a:pt x="27831" y="53343"/>
                  </a:cubicBezTo>
                  <a:cubicBezTo>
                    <a:pt x="46563" y="54867"/>
                    <a:pt x="58755" y="42421"/>
                    <a:pt x="59835" y="29149"/>
                  </a:cubicBezTo>
                  <a:cubicBezTo>
                    <a:pt x="60850" y="16640"/>
                    <a:pt x="51834" y="1717"/>
                    <a:pt x="32148" y="130"/>
                  </a:cubicBezTo>
                  <a:close/>
                  <a:moveTo>
                    <a:pt x="28720" y="42548"/>
                  </a:moveTo>
                  <a:cubicBezTo>
                    <a:pt x="18750" y="41722"/>
                    <a:pt x="12718" y="34928"/>
                    <a:pt x="13480" y="25403"/>
                  </a:cubicBezTo>
                  <a:cubicBezTo>
                    <a:pt x="14242" y="15878"/>
                    <a:pt x="21354" y="10099"/>
                    <a:pt x="31323" y="10925"/>
                  </a:cubicBezTo>
                  <a:cubicBezTo>
                    <a:pt x="41165" y="11687"/>
                    <a:pt x="47261" y="18545"/>
                    <a:pt x="46499" y="28070"/>
                  </a:cubicBezTo>
                  <a:cubicBezTo>
                    <a:pt x="45674" y="37531"/>
                    <a:pt x="38562" y="43310"/>
                    <a:pt x="28720" y="42548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6" name="Volný tvar: obrazec 35">
              <a:extLst>
                <a:ext uri="{FF2B5EF4-FFF2-40B4-BE49-F238E27FC236}">
                  <a16:creationId xmlns:a16="http://schemas.microsoft.com/office/drawing/2014/main" id="{033C9A00-EF6B-4702-A6CF-3503A2CA1E82}"/>
                </a:ext>
              </a:extLst>
            </p:cNvPr>
            <p:cNvSpPr/>
            <p:nvPr/>
          </p:nvSpPr>
          <p:spPr>
            <a:xfrm>
              <a:off x="11010102" y="1029508"/>
              <a:ext cx="38100" cy="50800"/>
            </a:xfrm>
            <a:custGeom>
              <a:avLst/>
              <a:gdLst>
                <a:gd name="connsiteX0" fmla="*/ 13308 w 38100"/>
                <a:gd name="connsiteY0" fmla="*/ 15003 h 50800"/>
                <a:gd name="connsiteX1" fmla="*/ 20292 w 38100"/>
                <a:gd name="connsiteY1" fmla="*/ 9669 h 50800"/>
                <a:gd name="connsiteX2" fmla="*/ 37374 w 38100"/>
                <a:gd name="connsiteY2" fmla="*/ 11892 h 50800"/>
                <a:gd name="connsiteX3" fmla="*/ 35914 w 38100"/>
                <a:gd name="connsiteY3" fmla="*/ 1859 h 50800"/>
                <a:gd name="connsiteX4" fmla="*/ 17753 w 38100"/>
                <a:gd name="connsiteY4" fmla="*/ 398 h 50800"/>
                <a:gd name="connsiteX5" fmla="*/ 163 w 38100"/>
                <a:gd name="connsiteY5" fmla="*/ 18051 h 50800"/>
                <a:gd name="connsiteX6" fmla="*/ 30008 w 38100"/>
                <a:gd name="connsiteY6" fmla="*/ 38054 h 50800"/>
                <a:gd name="connsiteX7" fmla="*/ 23087 w 38100"/>
                <a:gd name="connsiteY7" fmla="*/ 43896 h 50800"/>
                <a:gd name="connsiteX8" fmla="*/ 4417 w 38100"/>
                <a:gd name="connsiteY8" fmla="*/ 39832 h 50800"/>
                <a:gd name="connsiteX9" fmla="*/ 6068 w 38100"/>
                <a:gd name="connsiteY9" fmla="*/ 50944 h 50800"/>
                <a:gd name="connsiteX10" fmla="*/ 25500 w 38100"/>
                <a:gd name="connsiteY10" fmla="*/ 53230 h 50800"/>
                <a:gd name="connsiteX11" fmla="*/ 43153 w 38100"/>
                <a:gd name="connsiteY11" fmla="*/ 34752 h 50800"/>
                <a:gd name="connsiteX12" fmla="*/ 13308 w 38100"/>
                <a:gd name="connsiteY12" fmla="*/ 15003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00" h="50800">
                  <a:moveTo>
                    <a:pt x="13308" y="15003"/>
                  </a:moveTo>
                  <a:cubicBezTo>
                    <a:pt x="12927" y="12463"/>
                    <a:pt x="15657" y="10368"/>
                    <a:pt x="20292" y="9669"/>
                  </a:cubicBezTo>
                  <a:cubicBezTo>
                    <a:pt x="24674" y="9034"/>
                    <a:pt x="29373" y="9669"/>
                    <a:pt x="37374" y="11892"/>
                  </a:cubicBezTo>
                  <a:lnTo>
                    <a:pt x="35914" y="1859"/>
                  </a:lnTo>
                  <a:cubicBezTo>
                    <a:pt x="28992" y="17"/>
                    <a:pt x="23531" y="-427"/>
                    <a:pt x="17753" y="398"/>
                  </a:cubicBezTo>
                  <a:cubicBezTo>
                    <a:pt x="5751" y="2176"/>
                    <a:pt x="-1171" y="9161"/>
                    <a:pt x="163" y="18051"/>
                  </a:cubicBezTo>
                  <a:cubicBezTo>
                    <a:pt x="2893" y="36530"/>
                    <a:pt x="28802" y="29608"/>
                    <a:pt x="30008" y="38054"/>
                  </a:cubicBezTo>
                  <a:cubicBezTo>
                    <a:pt x="30453" y="41102"/>
                    <a:pt x="28040" y="43197"/>
                    <a:pt x="23087" y="43896"/>
                  </a:cubicBezTo>
                  <a:cubicBezTo>
                    <a:pt x="17372" y="44721"/>
                    <a:pt x="12546" y="43642"/>
                    <a:pt x="4417" y="39832"/>
                  </a:cubicBezTo>
                  <a:lnTo>
                    <a:pt x="6068" y="50944"/>
                  </a:lnTo>
                  <a:cubicBezTo>
                    <a:pt x="11656" y="52849"/>
                    <a:pt x="16419" y="54500"/>
                    <a:pt x="25500" y="53230"/>
                  </a:cubicBezTo>
                  <a:cubicBezTo>
                    <a:pt x="37056" y="51579"/>
                    <a:pt x="44550" y="44594"/>
                    <a:pt x="43153" y="34752"/>
                  </a:cubicBezTo>
                  <a:cubicBezTo>
                    <a:pt x="40549" y="16781"/>
                    <a:pt x="14451" y="22750"/>
                    <a:pt x="13308" y="15003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7" name="Volný tvar: obrazec 36">
              <a:extLst>
                <a:ext uri="{FF2B5EF4-FFF2-40B4-BE49-F238E27FC236}">
                  <a16:creationId xmlns:a16="http://schemas.microsoft.com/office/drawing/2014/main" id="{543928DA-EF76-4E9D-95B0-256766A9002C}"/>
                </a:ext>
              </a:extLst>
            </p:cNvPr>
            <p:cNvSpPr/>
            <p:nvPr/>
          </p:nvSpPr>
          <p:spPr>
            <a:xfrm>
              <a:off x="11094530" y="1006474"/>
              <a:ext cx="44450" cy="57150"/>
            </a:xfrm>
            <a:custGeom>
              <a:avLst/>
              <a:gdLst>
                <a:gd name="connsiteX0" fmla="*/ 21907 w 44450"/>
                <a:gd name="connsiteY0" fmla="*/ 1334 h 57150"/>
                <a:gd name="connsiteX1" fmla="*/ 0 w 44450"/>
                <a:gd name="connsiteY1" fmla="*/ 9335 h 57150"/>
                <a:gd name="connsiteX2" fmla="*/ 18097 w 44450"/>
                <a:gd name="connsiteY2" fmla="*/ 58167 h 57150"/>
                <a:gd name="connsiteX3" fmla="*/ 30352 w 44450"/>
                <a:gd name="connsiteY3" fmla="*/ 53722 h 57150"/>
                <a:gd name="connsiteX4" fmla="*/ 23114 w 44450"/>
                <a:gd name="connsiteY4" fmla="*/ 34100 h 57150"/>
                <a:gd name="connsiteX5" fmla="*/ 32829 w 44450"/>
                <a:gd name="connsiteY5" fmla="*/ 30544 h 57150"/>
                <a:gd name="connsiteX6" fmla="*/ 43561 w 44450"/>
                <a:gd name="connsiteY6" fmla="*/ 9843 h 57150"/>
                <a:gd name="connsiteX7" fmla="*/ 21907 w 44450"/>
                <a:gd name="connsiteY7" fmla="*/ 1334 h 57150"/>
                <a:gd name="connsiteX8" fmla="*/ 25464 w 44450"/>
                <a:gd name="connsiteY8" fmla="*/ 23051 h 57150"/>
                <a:gd name="connsiteX9" fmla="*/ 19748 w 44450"/>
                <a:gd name="connsiteY9" fmla="*/ 25147 h 57150"/>
                <a:gd name="connsiteX10" fmla="*/ 15557 w 44450"/>
                <a:gd name="connsiteY10" fmla="*/ 13844 h 57150"/>
                <a:gd name="connsiteX11" fmla="*/ 19876 w 44450"/>
                <a:gd name="connsiteY11" fmla="*/ 12256 h 57150"/>
                <a:gd name="connsiteX12" fmla="*/ 30988 w 44450"/>
                <a:gd name="connsiteY12" fmla="*/ 14606 h 57150"/>
                <a:gd name="connsiteX13" fmla="*/ 25464 w 44450"/>
                <a:gd name="connsiteY13" fmla="*/ 23051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450" h="57150">
                  <a:moveTo>
                    <a:pt x="21907" y="1334"/>
                  </a:moveTo>
                  <a:lnTo>
                    <a:pt x="0" y="9335"/>
                  </a:lnTo>
                  <a:lnTo>
                    <a:pt x="18097" y="58167"/>
                  </a:lnTo>
                  <a:lnTo>
                    <a:pt x="30352" y="53722"/>
                  </a:lnTo>
                  <a:lnTo>
                    <a:pt x="23114" y="34100"/>
                  </a:lnTo>
                  <a:lnTo>
                    <a:pt x="32829" y="30544"/>
                  </a:lnTo>
                  <a:cubicBezTo>
                    <a:pt x="44132" y="26417"/>
                    <a:pt x="46101" y="16765"/>
                    <a:pt x="43561" y="9843"/>
                  </a:cubicBezTo>
                  <a:cubicBezTo>
                    <a:pt x="41084" y="3176"/>
                    <a:pt x="33147" y="-2730"/>
                    <a:pt x="21907" y="1334"/>
                  </a:cubicBezTo>
                  <a:close/>
                  <a:moveTo>
                    <a:pt x="25464" y="23051"/>
                  </a:moveTo>
                  <a:lnTo>
                    <a:pt x="19748" y="25147"/>
                  </a:lnTo>
                  <a:lnTo>
                    <a:pt x="15557" y="13844"/>
                  </a:lnTo>
                  <a:lnTo>
                    <a:pt x="19876" y="12256"/>
                  </a:lnTo>
                  <a:cubicBezTo>
                    <a:pt x="26543" y="9843"/>
                    <a:pt x="29464" y="10478"/>
                    <a:pt x="30988" y="14606"/>
                  </a:cubicBezTo>
                  <a:cubicBezTo>
                    <a:pt x="32385" y="18225"/>
                    <a:pt x="31114" y="21019"/>
                    <a:pt x="25464" y="23051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8" name="Volný tvar: obrazec 37">
              <a:extLst>
                <a:ext uri="{FF2B5EF4-FFF2-40B4-BE49-F238E27FC236}">
                  <a16:creationId xmlns:a16="http://schemas.microsoft.com/office/drawing/2014/main" id="{FAB3D203-F745-4F33-BFDF-968C6B5728EC}"/>
                </a:ext>
              </a:extLst>
            </p:cNvPr>
            <p:cNvSpPr/>
            <p:nvPr/>
          </p:nvSpPr>
          <p:spPr>
            <a:xfrm>
              <a:off x="11183782" y="959640"/>
              <a:ext cx="57150" cy="50800"/>
            </a:xfrm>
            <a:custGeom>
              <a:avLst/>
              <a:gdLst>
                <a:gd name="connsiteX0" fmla="*/ 14380 w 57150"/>
                <a:gd name="connsiteY0" fmla="*/ 5687 h 50800"/>
                <a:gd name="connsiteX1" fmla="*/ 4220 w 57150"/>
                <a:gd name="connsiteY1" fmla="*/ 44422 h 50800"/>
                <a:gd name="connsiteX2" fmla="*/ 44098 w 57150"/>
                <a:gd name="connsiteY2" fmla="*/ 50201 h 50800"/>
                <a:gd name="connsiteX3" fmla="*/ 54194 w 57150"/>
                <a:gd name="connsiteY3" fmla="*/ 11529 h 50800"/>
                <a:gd name="connsiteX4" fmla="*/ 14380 w 57150"/>
                <a:gd name="connsiteY4" fmla="*/ 5687 h 50800"/>
                <a:gd name="connsiteX5" fmla="*/ 38065 w 57150"/>
                <a:gd name="connsiteY5" fmla="*/ 41184 h 50800"/>
                <a:gd name="connsiteX6" fmla="*/ 15396 w 57150"/>
                <a:gd name="connsiteY6" fmla="*/ 37056 h 50800"/>
                <a:gd name="connsiteX7" fmla="*/ 20412 w 57150"/>
                <a:gd name="connsiteY7" fmla="*/ 14704 h 50800"/>
                <a:gd name="connsiteX8" fmla="*/ 43018 w 57150"/>
                <a:gd name="connsiteY8" fmla="*/ 18895 h 50800"/>
                <a:gd name="connsiteX9" fmla="*/ 38065 w 57150"/>
                <a:gd name="connsiteY9" fmla="*/ 41184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7150" h="50800">
                  <a:moveTo>
                    <a:pt x="14380" y="5687"/>
                  </a:moveTo>
                  <a:cubicBezTo>
                    <a:pt x="-2067" y="16546"/>
                    <a:pt x="-2829" y="33945"/>
                    <a:pt x="4220" y="44422"/>
                  </a:cubicBezTo>
                  <a:cubicBezTo>
                    <a:pt x="11586" y="55471"/>
                    <a:pt x="28096" y="60742"/>
                    <a:pt x="44098" y="50201"/>
                  </a:cubicBezTo>
                  <a:cubicBezTo>
                    <a:pt x="59782" y="39850"/>
                    <a:pt x="61624" y="22642"/>
                    <a:pt x="54194" y="11529"/>
                  </a:cubicBezTo>
                  <a:cubicBezTo>
                    <a:pt x="47273" y="1052"/>
                    <a:pt x="30826" y="-5171"/>
                    <a:pt x="14380" y="5687"/>
                  </a:cubicBezTo>
                  <a:close/>
                  <a:moveTo>
                    <a:pt x="38065" y="41184"/>
                  </a:moveTo>
                  <a:cubicBezTo>
                    <a:pt x="29747" y="46645"/>
                    <a:pt x="20730" y="44994"/>
                    <a:pt x="15396" y="37056"/>
                  </a:cubicBezTo>
                  <a:cubicBezTo>
                    <a:pt x="10062" y="29119"/>
                    <a:pt x="12094" y="20229"/>
                    <a:pt x="20412" y="14704"/>
                  </a:cubicBezTo>
                  <a:cubicBezTo>
                    <a:pt x="28667" y="9243"/>
                    <a:pt x="37684" y="10894"/>
                    <a:pt x="43018" y="18895"/>
                  </a:cubicBezTo>
                  <a:cubicBezTo>
                    <a:pt x="48288" y="26833"/>
                    <a:pt x="46320" y="35723"/>
                    <a:pt x="38065" y="41184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39" name="Volný tvar: obrazec 38">
              <a:extLst>
                <a:ext uri="{FF2B5EF4-FFF2-40B4-BE49-F238E27FC236}">
                  <a16:creationId xmlns:a16="http://schemas.microsoft.com/office/drawing/2014/main" id="{DCBE9B3B-AD5F-45F3-AA48-C2D74B928FA3}"/>
                </a:ext>
              </a:extLst>
            </p:cNvPr>
            <p:cNvSpPr/>
            <p:nvPr/>
          </p:nvSpPr>
          <p:spPr>
            <a:xfrm>
              <a:off x="11259121" y="890842"/>
              <a:ext cx="57150" cy="57150"/>
            </a:xfrm>
            <a:custGeom>
              <a:avLst/>
              <a:gdLst>
                <a:gd name="connsiteX0" fmla="*/ 54547 w 57150"/>
                <a:gd name="connsiteY0" fmla="*/ 7111 h 57150"/>
                <a:gd name="connsiteX1" fmla="*/ 15622 w 57150"/>
                <a:gd name="connsiteY1" fmla="*/ 10667 h 57150"/>
                <a:gd name="connsiteX2" fmla="*/ 0 w 57150"/>
                <a:gd name="connsiteY2" fmla="*/ 27622 h 57150"/>
                <a:gd name="connsiteX3" fmla="*/ 38608 w 57150"/>
                <a:gd name="connsiteY3" fmla="*/ 62801 h 57150"/>
                <a:gd name="connsiteX4" fmla="*/ 53277 w 57150"/>
                <a:gd name="connsiteY4" fmla="*/ 46926 h 57150"/>
                <a:gd name="connsiteX5" fmla="*/ 54547 w 57150"/>
                <a:gd name="connsiteY5" fmla="*/ 7111 h 57150"/>
                <a:gd name="connsiteX6" fmla="*/ 46101 w 57150"/>
                <a:gd name="connsiteY6" fmla="*/ 40512 h 57150"/>
                <a:gd name="connsiteX7" fmla="*/ 40322 w 57150"/>
                <a:gd name="connsiteY7" fmla="*/ 46735 h 57150"/>
                <a:gd name="connsiteX8" fmla="*/ 15875 w 57150"/>
                <a:gd name="connsiteY8" fmla="*/ 24447 h 57150"/>
                <a:gd name="connsiteX9" fmla="*/ 21527 w 57150"/>
                <a:gd name="connsiteY9" fmla="*/ 18351 h 57150"/>
                <a:gd name="connsiteX10" fmla="*/ 45403 w 57150"/>
                <a:gd name="connsiteY10" fmla="*/ 16890 h 57150"/>
                <a:gd name="connsiteX11" fmla="*/ 46101 w 57150"/>
                <a:gd name="connsiteY11" fmla="*/ 40512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150" h="57150">
                  <a:moveTo>
                    <a:pt x="54547" y="7111"/>
                  </a:moveTo>
                  <a:cubicBezTo>
                    <a:pt x="43942" y="-2541"/>
                    <a:pt x="28575" y="-3303"/>
                    <a:pt x="15622" y="10667"/>
                  </a:cubicBezTo>
                  <a:lnTo>
                    <a:pt x="0" y="27622"/>
                  </a:lnTo>
                  <a:lnTo>
                    <a:pt x="38608" y="62801"/>
                  </a:lnTo>
                  <a:lnTo>
                    <a:pt x="53277" y="46926"/>
                  </a:lnTo>
                  <a:cubicBezTo>
                    <a:pt x="67373" y="31559"/>
                    <a:pt x="65660" y="17208"/>
                    <a:pt x="54547" y="7111"/>
                  </a:cubicBezTo>
                  <a:close/>
                  <a:moveTo>
                    <a:pt x="46101" y="40512"/>
                  </a:moveTo>
                  <a:lnTo>
                    <a:pt x="40322" y="46735"/>
                  </a:lnTo>
                  <a:lnTo>
                    <a:pt x="15875" y="24447"/>
                  </a:lnTo>
                  <a:lnTo>
                    <a:pt x="21527" y="18351"/>
                  </a:lnTo>
                  <a:cubicBezTo>
                    <a:pt x="29909" y="9270"/>
                    <a:pt x="38735" y="10858"/>
                    <a:pt x="45403" y="16890"/>
                  </a:cubicBezTo>
                  <a:cubicBezTo>
                    <a:pt x="51054" y="22034"/>
                    <a:pt x="54991" y="30860"/>
                    <a:pt x="46101" y="40512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0" name="Volný tvar: obrazec 39">
              <a:extLst>
                <a:ext uri="{FF2B5EF4-FFF2-40B4-BE49-F238E27FC236}">
                  <a16:creationId xmlns:a16="http://schemas.microsoft.com/office/drawing/2014/main" id="{38943B4C-4431-4AFA-92A8-EB312E2C144C}"/>
                </a:ext>
              </a:extLst>
            </p:cNvPr>
            <p:cNvSpPr/>
            <p:nvPr/>
          </p:nvSpPr>
          <p:spPr>
            <a:xfrm>
              <a:off x="11329543" y="815023"/>
              <a:ext cx="63500" cy="50800"/>
            </a:xfrm>
            <a:custGeom>
              <a:avLst/>
              <a:gdLst>
                <a:gd name="connsiteX0" fmla="*/ 0 w 63500"/>
                <a:gd name="connsiteY0" fmla="*/ 13081 h 50800"/>
                <a:gd name="connsiteX1" fmla="*/ 35496 w 63500"/>
                <a:gd name="connsiteY1" fmla="*/ 56705 h 50800"/>
                <a:gd name="connsiteX2" fmla="*/ 42227 w 63500"/>
                <a:gd name="connsiteY2" fmla="*/ 44704 h 50800"/>
                <a:gd name="connsiteX3" fmla="*/ 35051 w 63500"/>
                <a:gd name="connsiteY3" fmla="*/ 36322 h 50800"/>
                <a:gd name="connsiteX4" fmla="*/ 46418 w 63500"/>
                <a:gd name="connsiteY4" fmla="*/ 16002 h 50800"/>
                <a:gd name="connsiteX5" fmla="*/ 57594 w 63500"/>
                <a:gd name="connsiteY5" fmla="*/ 17272 h 50800"/>
                <a:gd name="connsiteX6" fmla="*/ 64452 w 63500"/>
                <a:gd name="connsiteY6" fmla="*/ 5080 h 50800"/>
                <a:gd name="connsiteX7" fmla="*/ 7365 w 63500"/>
                <a:gd name="connsiteY7" fmla="*/ 0 h 50800"/>
                <a:gd name="connsiteX8" fmla="*/ 0 w 63500"/>
                <a:gd name="connsiteY8" fmla="*/ 13081 h 50800"/>
                <a:gd name="connsiteX9" fmla="*/ 36639 w 63500"/>
                <a:gd name="connsiteY9" fmla="*/ 14859 h 50800"/>
                <a:gd name="connsiteX10" fmla="*/ 28765 w 63500"/>
                <a:gd name="connsiteY10" fmla="*/ 28829 h 50800"/>
                <a:gd name="connsiteX11" fmla="*/ 14732 w 63500"/>
                <a:gd name="connsiteY11" fmla="*/ 12319 h 50800"/>
                <a:gd name="connsiteX12" fmla="*/ 36639 w 63500"/>
                <a:gd name="connsiteY12" fmla="*/ 14859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3500" h="50800">
                  <a:moveTo>
                    <a:pt x="0" y="13081"/>
                  </a:moveTo>
                  <a:lnTo>
                    <a:pt x="35496" y="56705"/>
                  </a:lnTo>
                  <a:lnTo>
                    <a:pt x="42227" y="44704"/>
                  </a:lnTo>
                  <a:lnTo>
                    <a:pt x="35051" y="36322"/>
                  </a:lnTo>
                  <a:lnTo>
                    <a:pt x="46418" y="16002"/>
                  </a:lnTo>
                  <a:lnTo>
                    <a:pt x="57594" y="17272"/>
                  </a:lnTo>
                  <a:lnTo>
                    <a:pt x="64452" y="5080"/>
                  </a:lnTo>
                  <a:lnTo>
                    <a:pt x="7365" y="0"/>
                  </a:lnTo>
                  <a:lnTo>
                    <a:pt x="0" y="13081"/>
                  </a:lnTo>
                  <a:close/>
                  <a:moveTo>
                    <a:pt x="36639" y="14859"/>
                  </a:moveTo>
                  <a:lnTo>
                    <a:pt x="28765" y="28829"/>
                  </a:lnTo>
                  <a:lnTo>
                    <a:pt x="14732" y="12319"/>
                  </a:lnTo>
                  <a:lnTo>
                    <a:pt x="36639" y="14859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1" name="Volný tvar: obrazec 40">
              <a:extLst>
                <a:ext uri="{FF2B5EF4-FFF2-40B4-BE49-F238E27FC236}">
                  <a16:creationId xmlns:a16="http://schemas.microsoft.com/office/drawing/2014/main" id="{4B969832-84AA-4C3C-AB2D-D3EF5075F8E9}"/>
                </a:ext>
              </a:extLst>
            </p:cNvPr>
            <p:cNvSpPr/>
            <p:nvPr/>
          </p:nvSpPr>
          <p:spPr>
            <a:xfrm>
              <a:off x="11320717" y="803465"/>
              <a:ext cx="6350" cy="19050"/>
            </a:xfrm>
            <a:custGeom>
              <a:avLst/>
              <a:gdLst>
                <a:gd name="connsiteX0" fmla="*/ 6159 w 6350"/>
                <a:gd name="connsiteY0" fmla="*/ 0 h 19050"/>
                <a:gd name="connsiteX1" fmla="*/ 0 w 6350"/>
                <a:gd name="connsiteY1" fmla="*/ 10985 h 19050"/>
                <a:gd name="connsiteX2" fmla="*/ 6985 w 6350"/>
                <a:gd name="connsiteY2" fmla="*/ 21336 h 19050"/>
                <a:gd name="connsiteX3" fmla="*/ 9778 w 6350"/>
                <a:gd name="connsiteY3" fmla="*/ 16383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350" h="19050">
                  <a:moveTo>
                    <a:pt x="6159" y="0"/>
                  </a:moveTo>
                  <a:lnTo>
                    <a:pt x="0" y="10985"/>
                  </a:lnTo>
                  <a:lnTo>
                    <a:pt x="6985" y="21336"/>
                  </a:lnTo>
                  <a:lnTo>
                    <a:pt x="9778" y="16383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2" name="Volný tvar: obrazec 41">
              <a:extLst>
                <a:ext uri="{FF2B5EF4-FFF2-40B4-BE49-F238E27FC236}">
                  <a16:creationId xmlns:a16="http://schemas.microsoft.com/office/drawing/2014/main" id="{215C792C-50C6-4A82-B4B8-97D8F4D56A82}"/>
                </a:ext>
              </a:extLst>
            </p:cNvPr>
            <p:cNvSpPr/>
            <p:nvPr/>
          </p:nvSpPr>
          <p:spPr>
            <a:xfrm>
              <a:off x="11364341" y="718449"/>
              <a:ext cx="57150" cy="44450"/>
            </a:xfrm>
            <a:custGeom>
              <a:avLst/>
              <a:gdLst>
                <a:gd name="connsiteX0" fmla="*/ 25781 w 57150"/>
                <a:gd name="connsiteY0" fmla="*/ 562 h 44450"/>
                <a:gd name="connsiteX1" fmla="*/ 6540 w 57150"/>
                <a:gd name="connsiteY1" fmla="*/ 12754 h 44450"/>
                <a:gd name="connsiteX2" fmla="*/ 0 w 57150"/>
                <a:gd name="connsiteY2" fmla="*/ 35106 h 44450"/>
                <a:gd name="connsiteX3" fmla="*/ 50292 w 57150"/>
                <a:gd name="connsiteY3" fmla="*/ 49584 h 44450"/>
                <a:gd name="connsiteX4" fmla="*/ 53911 w 57150"/>
                <a:gd name="connsiteY4" fmla="*/ 37138 h 44450"/>
                <a:gd name="connsiteX5" fmla="*/ 33465 w 57150"/>
                <a:gd name="connsiteY5" fmla="*/ 31296 h 44450"/>
                <a:gd name="connsiteX6" fmla="*/ 34544 w 57150"/>
                <a:gd name="connsiteY6" fmla="*/ 27676 h 44450"/>
                <a:gd name="connsiteX7" fmla="*/ 59055 w 57150"/>
                <a:gd name="connsiteY7" fmla="*/ 19485 h 44450"/>
                <a:gd name="connsiteX8" fmla="*/ 63055 w 57150"/>
                <a:gd name="connsiteY8" fmla="*/ 5769 h 44450"/>
                <a:gd name="connsiteX9" fmla="*/ 35496 w 57150"/>
                <a:gd name="connsiteY9" fmla="*/ 12690 h 44450"/>
                <a:gd name="connsiteX10" fmla="*/ 25781 w 57150"/>
                <a:gd name="connsiteY10" fmla="*/ 562 h 44450"/>
                <a:gd name="connsiteX11" fmla="*/ 26289 w 57150"/>
                <a:gd name="connsiteY11" fmla="*/ 21961 h 44450"/>
                <a:gd name="connsiteX12" fmla="*/ 24384 w 57150"/>
                <a:gd name="connsiteY12" fmla="*/ 28565 h 44450"/>
                <a:gd name="connsiteX13" fmla="*/ 12953 w 57150"/>
                <a:gd name="connsiteY13" fmla="*/ 25263 h 44450"/>
                <a:gd name="connsiteX14" fmla="*/ 14795 w 57150"/>
                <a:gd name="connsiteY14" fmla="*/ 18977 h 44450"/>
                <a:gd name="connsiteX15" fmla="*/ 22542 w 57150"/>
                <a:gd name="connsiteY15" fmla="*/ 13516 h 44450"/>
                <a:gd name="connsiteX16" fmla="*/ 26289 w 57150"/>
                <a:gd name="connsiteY16" fmla="*/ 21961 h 44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7150" h="44450">
                  <a:moveTo>
                    <a:pt x="25781" y="562"/>
                  </a:moveTo>
                  <a:cubicBezTo>
                    <a:pt x="18224" y="-1597"/>
                    <a:pt x="9525" y="2467"/>
                    <a:pt x="6540" y="12754"/>
                  </a:cubicBezTo>
                  <a:lnTo>
                    <a:pt x="0" y="35106"/>
                  </a:lnTo>
                  <a:lnTo>
                    <a:pt x="50292" y="49584"/>
                  </a:lnTo>
                  <a:lnTo>
                    <a:pt x="53911" y="37138"/>
                  </a:lnTo>
                  <a:lnTo>
                    <a:pt x="33465" y="31296"/>
                  </a:lnTo>
                  <a:lnTo>
                    <a:pt x="34544" y="27676"/>
                  </a:lnTo>
                  <a:cubicBezTo>
                    <a:pt x="36513" y="20945"/>
                    <a:pt x="46736" y="21771"/>
                    <a:pt x="59055" y="19485"/>
                  </a:cubicBezTo>
                  <a:lnTo>
                    <a:pt x="63055" y="5769"/>
                  </a:lnTo>
                  <a:cubicBezTo>
                    <a:pt x="46227" y="8563"/>
                    <a:pt x="39624" y="8309"/>
                    <a:pt x="35496" y="12690"/>
                  </a:cubicBezTo>
                  <a:cubicBezTo>
                    <a:pt x="34607" y="6150"/>
                    <a:pt x="31305" y="2149"/>
                    <a:pt x="25781" y="562"/>
                  </a:cubicBezTo>
                  <a:close/>
                  <a:moveTo>
                    <a:pt x="26289" y="21961"/>
                  </a:moveTo>
                  <a:lnTo>
                    <a:pt x="24384" y="28565"/>
                  </a:lnTo>
                  <a:lnTo>
                    <a:pt x="12953" y="25263"/>
                  </a:lnTo>
                  <a:lnTo>
                    <a:pt x="14795" y="18977"/>
                  </a:lnTo>
                  <a:cubicBezTo>
                    <a:pt x="16128" y="14278"/>
                    <a:pt x="18796" y="12436"/>
                    <a:pt x="22542" y="13516"/>
                  </a:cubicBezTo>
                  <a:cubicBezTo>
                    <a:pt x="26797" y="14722"/>
                    <a:pt x="27241" y="18532"/>
                    <a:pt x="26289" y="21961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3" name="Volný tvar: obrazec 42">
              <a:extLst>
                <a:ext uri="{FF2B5EF4-FFF2-40B4-BE49-F238E27FC236}">
                  <a16:creationId xmlns:a16="http://schemas.microsoft.com/office/drawing/2014/main" id="{2E81ECEC-ED71-4E0F-AA06-84E2D1BD24EE}"/>
                </a:ext>
              </a:extLst>
            </p:cNvPr>
            <p:cNvSpPr/>
            <p:nvPr/>
          </p:nvSpPr>
          <p:spPr>
            <a:xfrm>
              <a:off x="11352467" y="721360"/>
              <a:ext cx="12700" cy="19050"/>
            </a:xfrm>
            <a:custGeom>
              <a:avLst/>
              <a:gdLst>
                <a:gd name="connsiteX0" fmla="*/ 0 w 12700"/>
                <a:gd name="connsiteY0" fmla="*/ 20892 h 19050"/>
                <a:gd name="connsiteX1" fmla="*/ 12827 w 12700"/>
                <a:gd name="connsiteY1" fmla="*/ 17844 h 19050"/>
                <a:gd name="connsiteX2" fmla="*/ 15303 w 12700"/>
                <a:gd name="connsiteY2" fmla="*/ 9271 h 19050"/>
                <a:gd name="connsiteX3" fmla="*/ 6096 w 12700"/>
                <a:gd name="connsiteY3" fmla="*/ 0 h 19050"/>
                <a:gd name="connsiteX4" fmla="*/ 4508 w 12700"/>
                <a:gd name="connsiteY4" fmla="*/ 5461 h 19050"/>
                <a:gd name="connsiteX5" fmla="*/ 8509 w 12700"/>
                <a:gd name="connsiteY5" fmla="*/ 12001 h 19050"/>
                <a:gd name="connsiteX6" fmla="*/ 1651 w 12700"/>
                <a:gd name="connsiteY6" fmla="*/ 15304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700" h="19050">
                  <a:moveTo>
                    <a:pt x="0" y="20892"/>
                  </a:moveTo>
                  <a:lnTo>
                    <a:pt x="12827" y="17844"/>
                  </a:lnTo>
                  <a:lnTo>
                    <a:pt x="15303" y="9271"/>
                  </a:lnTo>
                  <a:lnTo>
                    <a:pt x="6096" y="0"/>
                  </a:lnTo>
                  <a:lnTo>
                    <a:pt x="4508" y="5461"/>
                  </a:lnTo>
                  <a:lnTo>
                    <a:pt x="8509" y="12001"/>
                  </a:lnTo>
                  <a:lnTo>
                    <a:pt x="1651" y="15304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4" name="Volný tvar: obrazec 43">
              <a:extLst>
                <a:ext uri="{FF2B5EF4-FFF2-40B4-BE49-F238E27FC236}">
                  <a16:creationId xmlns:a16="http://schemas.microsoft.com/office/drawing/2014/main" id="{B4EE762B-A716-4DD0-9A8F-200C8CC44561}"/>
                </a:ext>
              </a:extLst>
            </p:cNvPr>
            <p:cNvSpPr/>
            <p:nvPr/>
          </p:nvSpPr>
          <p:spPr>
            <a:xfrm>
              <a:off x="11384642" y="630955"/>
              <a:ext cx="50800" cy="38100"/>
            </a:xfrm>
            <a:custGeom>
              <a:avLst/>
              <a:gdLst>
                <a:gd name="connsiteX0" fmla="*/ 39263 w 50800"/>
                <a:gd name="connsiteY0" fmla="*/ 44 h 38100"/>
                <a:gd name="connsiteX1" fmla="*/ 13481 w 50800"/>
                <a:gd name="connsiteY1" fmla="*/ 24809 h 38100"/>
                <a:gd name="connsiteX2" fmla="*/ 9735 w 50800"/>
                <a:gd name="connsiteY2" fmla="*/ 16872 h 38100"/>
                <a:gd name="connsiteX3" fmla="*/ 15577 w 50800"/>
                <a:gd name="connsiteY3" fmla="*/ 743 h 38100"/>
                <a:gd name="connsiteX4" fmla="*/ 5417 w 50800"/>
                <a:gd name="connsiteY4" fmla="*/ 44 h 38100"/>
                <a:gd name="connsiteX5" fmla="*/ 83 w 50800"/>
                <a:gd name="connsiteY5" fmla="*/ 17316 h 38100"/>
                <a:gd name="connsiteX6" fmla="*/ 13672 w 50800"/>
                <a:gd name="connsiteY6" fmla="*/ 38144 h 38100"/>
                <a:gd name="connsiteX7" fmla="*/ 39770 w 50800"/>
                <a:gd name="connsiteY7" fmla="*/ 13443 h 38100"/>
                <a:gd name="connsiteX8" fmla="*/ 44025 w 50800"/>
                <a:gd name="connsiteY8" fmla="*/ 21380 h 38100"/>
                <a:gd name="connsiteX9" fmla="*/ 36024 w 50800"/>
                <a:gd name="connsiteY9" fmla="*/ 38652 h 38100"/>
                <a:gd name="connsiteX10" fmla="*/ 47264 w 50800"/>
                <a:gd name="connsiteY10" fmla="*/ 39414 h 38100"/>
                <a:gd name="connsiteX11" fmla="*/ 53677 w 50800"/>
                <a:gd name="connsiteY11" fmla="*/ 21063 h 38100"/>
                <a:gd name="connsiteX12" fmla="*/ 39263 w 50800"/>
                <a:gd name="connsiteY12" fmla="*/ 44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0800" h="38100">
                  <a:moveTo>
                    <a:pt x="39263" y="44"/>
                  </a:moveTo>
                  <a:cubicBezTo>
                    <a:pt x="21038" y="-1226"/>
                    <a:pt x="21355" y="25317"/>
                    <a:pt x="13481" y="24809"/>
                  </a:cubicBezTo>
                  <a:cubicBezTo>
                    <a:pt x="10878" y="24619"/>
                    <a:pt x="9417" y="21571"/>
                    <a:pt x="9735" y="16872"/>
                  </a:cubicBezTo>
                  <a:cubicBezTo>
                    <a:pt x="10052" y="12490"/>
                    <a:pt x="11640" y="8045"/>
                    <a:pt x="15577" y="743"/>
                  </a:cubicBezTo>
                  <a:lnTo>
                    <a:pt x="5417" y="44"/>
                  </a:lnTo>
                  <a:cubicBezTo>
                    <a:pt x="2115" y="6394"/>
                    <a:pt x="527" y="11538"/>
                    <a:pt x="83" y="17316"/>
                  </a:cubicBezTo>
                  <a:cubicBezTo>
                    <a:pt x="-743" y="29318"/>
                    <a:pt x="4655" y="37509"/>
                    <a:pt x="13672" y="38144"/>
                  </a:cubicBezTo>
                  <a:cubicBezTo>
                    <a:pt x="32468" y="39478"/>
                    <a:pt x="31198" y="12871"/>
                    <a:pt x="39770" y="13443"/>
                  </a:cubicBezTo>
                  <a:cubicBezTo>
                    <a:pt x="42818" y="13633"/>
                    <a:pt x="44406" y="16427"/>
                    <a:pt x="44025" y="21380"/>
                  </a:cubicBezTo>
                  <a:cubicBezTo>
                    <a:pt x="43644" y="27095"/>
                    <a:pt x="41549" y="31540"/>
                    <a:pt x="36024" y="38652"/>
                  </a:cubicBezTo>
                  <a:lnTo>
                    <a:pt x="47264" y="39414"/>
                  </a:lnTo>
                  <a:cubicBezTo>
                    <a:pt x="50312" y="34461"/>
                    <a:pt x="53042" y="30080"/>
                    <a:pt x="53677" y="21063"/>
                  </a:cubicBezTo>
                  <a:cubicBezTo>
                    <a:pt x="54502" y="9506"/>
                    <a:pt x="49295" y="743"/>
                    <a:pt x="39263" y="44"/>
                  </a:cubicBez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5" name="Volný tvar: obrazec 44">
              <a:extLst>
                <a:ext uri="{FF2B5EF4-FFF2-40B4-BE49-F238E27FC236}">
                  <a16:creationId xmlns:a16="http://schemas.microsoft.com/office/drawing/2014/main" id="{9B2A51E6-0A73-436A-B5D2-1148A5C58A63}"/>
                </a:ext>
              </a:extLst>
            </p:cNvPr>
            <p:cNvSpPr/>
            <p:nvPr/>
          </p:nvSpPr>
          <p:spPr>
            <a:xfrm>
              <a:off x="11378946" y="524129"/>
              <a:ext cx="57150" cy="50800"/>
            </a:xfrm>
            <a:custGeom>
              <a:avLst/>
              <a:gdLst>
                <a:gd name="connsiteX0" fmla="*/ 0 w 57150"/>
                <a:gd name="connsiteY0" fmla="*/ 13335 h 50800"/>
                <a:gd name="connsiteX1" fmla="*/ 2096 w 57150"/>
                <a:gd name="connsiteY1" fmla="*/ 27432 h 50800"/>
                <a:gd name="connsiteX2" fmla="*/ 27877 w 57150"/>
                <a:gd name="connsiteY2" fmla="*/ 40322 h 50800"/>
                <a:gd name="connsiteX3" fmla="*/ 27940 w 57150"/>
                <a:gd name="connsiteY3" fmla="*/ 40513 h 50800"/>
                <a:gd name="connsiteX4" fmla="*/ 4445 w 57150"/>
                <a:gd name="connsiteY4" fmla="*/ 43815 h 50800"/>
                <a:gd name="connsiteX5" fmla="*/ 6286 w 57150"/>
                <a:gd name="connsiteY5" fmla="*/ 56642 h 50800"/>
                <a:gd name="connsiteX6" fmla="*/ 58103 w 57150"/>
                <a:gd name="connsiteY6" fmla="*/ 49276 h 50800"/>
                <a:gd name="connsiteX7" fmla="*/ 56261 w 57150"/>
                <a:gd name="connsiteY7" fmla="*/ 36449 h 50800"/>
                <a:gd name="connsiteX8" fmla="*/ 31941 w 57150"/>
                <a:gd name="connsiteY8" fmla="*/ 39942 h 50800"/>
                <a:gd name="connsiteX9" fmla="*/ 53340 w 57150"/>
                <a:gd name="connsiteY9" fmla="*/ 16065 h 50800"/>
                <a:gd name="connsiteX10" fmla="*/ 51054 w 57150"/>
                <a:gd name="connsiteY10" fmla="*/ 0 h 50800"/>
                <a:gd name="connsiteX11" fmla="*/ 26798 w 57150"/>
                <a:gd name="connsiteY11" fmla="*/ 26607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7150" h="50800">
                  <a:moveTo>
                    <a:pt x="0" y="13335"/>
                  </a:moveTo>
                  <a:lnTo>
                    <a:pt x="2096" y="27432"/>
                  </a:lnTo>
                  <a:lnTo>
                    <a:pt x="27877" y="40322"/>
                  </a:lnTo>
                  <a:lnTo>
                    <a:pt x="27940" y="40513"/>
                  </a:lnTo>
                  <a:lnTo>
                    <a:pt x="4445" y="43815"/>
                  </a:lnTo>
                  <a:lnTo>
                    <a:pt x="6286" y="56642"/>
                  </a:lnTo>
                  <a:lnTo>
                    <a:pt x="58103" y="49276"/>
                  </a:lnTo>
                  <a:lnTo>
                    <a:pt x="56261" y="36449"/>
                  </a:lnTo>
                  <a:lnTo>
                    <a:pt x="31941" y="39942"/>
                  </a:lnTo>
                  <a:lnTo>
                    <a:pt x="53340" y="16065"/>
                  </a:lnTo>
                  <a:lnTo>
                    <a:pt x="51054" y="0"/>
                  </a:lnTo>
                  <a:lnTo>
                    <a:pt x="26798" y="26607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6" name="Volný tvar: obrazec 45">
              <a:extLst>
                <a:ext uri="{FF2B5EF4-FFF2-40B4-BE49-F238E27FC236}">
                  <a16:creationId xmlns:a16="http://schemas.microsoft.com/office/drawing/2014/main" id="{966926B3-AC76-468D-8C5B-297CEC263C32}"/>
                </a:ext>
              </a:extLst>
            </p:cNvPr>
            <p:cNvSpPr/>
            <p:nvPr/>
          </p:nvSpPr>
          <p:spPr>
            <a:xfrm>
              <a:off x="11340020" y="461328"/>
              <a:ext cx="12700" cy="12700"/>
            </a:xfrm>
            <a:custGeom>
              <a:avLst/>
              <a:gdLst>
                <a:gd name="connsiteX0" fmla="*/ 4573 w 12700"/>
                <a:gd name="connsiteY0" fmla="*/ 11684 h 12700"/>
                <a:gd name="connsiteX1" fmla="*/ 17145 w 12700"/>
                <a:gd name="connsiteY1" fmla="*/ 12954 h 12700"/>
                <a:gd name="connsiteX2" fmla="*/ 15049 w 12700"/>
                <a:gd name="connsiteY2" fmla="*/ 7683 h 12700"/>
                <a:gd name="connsiteX3" fmla="*/ 0 w 12700"/>
                <a:gd name="connsiteY3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700" h="12700">
                  <a:moveTo>
                    <a:pt x="4573" y="11684"/>
                  </a:moveTo>
                  <a:lnTo>
                    <a:pt x="17145" y="12954"/>
                  </a:lnTo>
                  <a:lnTo>
                    <a:pt x="15049" y="768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  <p:sp>
          <p:nvSpPr>
            <p:cNvPr id="47" name="Volný tvar: obrazec 46">
              <a:extLst>
                <a:ext uri="{FF2B5EF4-FFF2-40B4-BE49-F238E27FC236}">
                  <a16:creationId xmlns:a16="http://schemas.microsoft.com/office/drawing/2014/main" id="{77A40806-6A5C-470C-82DB-28A676E38B6C}"/>
                </a:ext>
              </a:extLst>
            </p:cNvPr>
            <p:cNvSpPr/>
            <p:nvPr/>
          </p:nvSpPr>
          <p:spPr>
            <a:xfrm>
              <a:off x="11355451" y="420497"/>
              <a:ext cx="57150" cy="50800"/>
            </a:xfrm>
            <a:custGeom>
              <a:avLst/>
              <a:gdLst>
                <a:gd name="connsiteX0" fmla="*/ 61913 w 57150"/>
                <a:gd name="connsiteY0" fmla="*/ 55054 h 50800"/>
                <a:gd name="connsiteX1" fmla="*/ 56896 w 57150"/>
                <a:gd name="connsiteY1" fmla="*/ 42291 h 50800"/>
                <a:gd name="connsiteX2" fmla="*/ 45783 w 57150"/>
                <a:gd name="connsiteY2" fmla="*/ 42418 h 50800"/>
                <a:gd name="connsiteX3" fmla="*/ 37274 w 57150"/>
                <a:gd name="connsiteY3" fmla="*/ 20764 h 50800"/>
                <a:gd name="connsiteX4" fmla="*/ 45403 w 57150"/>
                <a:gd name="connsiteY4" fmla="*/ 13017 h 50800"/>
                <a:gd name="connsiteX5" fmla="*/ 40322 w 57150"/>
                <a:gd name="connsiteY5" fmla="*/ 0 h 50800"/>
                <a:gd name="connsiteX6" fmla="*/ 0 w 57150"/>
                <a:gd name="connsiteY6" fmla="*/ 40449 h 50800"/>
                <a:gd name="connsiteX7" fmla="*/ 5524 w 57150"/>
                <a:gd name="connsiteY7" fmla="*/ 54420 h 50800"/>
                <a:gd name="connsiteX8" fmla="*/ 61913 w 57150"/>
                <a:gd name="connsiteY8" fmla="*/ 55054 h 50800"/>
                <a:gd name="connsiteX9" fmla="*/ 30163 w 57150"/>
                <a:gd name="connsiteY9" fmla="*/ 27559 h 50800"/>
                <a:gd name="connsiteX10" fmla="*/ 36005 w 57150"/>
                <a:gd name="connsiteY10" fmla="*/ 42482 h 50800"/>
                <a:gd name="connsiteX11" fmla="*/ 14224 w 57150"/>
                <a:gd name="connsiteY11" fmla="*/ 42735 h 50800"/>
                <a:gd name="connsiteX12" fmla="*/ 30163 w 57150"/>
                <a:gd name="connsiteY12" fmla="*/ 27559 h 50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150" h="50800">
                  <a:moveTo>
                    <a:pt x="61913" y="55054"/>
                  </a:moveTo>
                  <a:lnTo>
                    <a:pt x="56896" y="42291"/>
                  </a:lnTo>
                  <a:lnTo>
                    <a:pt x="45783" y="42418"/>
                  </a:lnTo>
                  <a:lnTo>
                    <a:pt x="37274" y="20764"/>
                  </a:lnTo>
                  <a:lnTo>
                    <a:pt x="45403" y="13017"/>
                  </a:lnTo>
                  <a:lnTo>
                    <a:pt x="40322" y="0"/>
                  </a:lnTo>
                  <a:lnTo>
                    <a:pt x="0" y="40449"/>
                  </a:lnTo>
                  <a:lnTo>
                    <a:pt x="5524" y="54420"/>
                  </a:lnTo>
                  <a:lnTo>
                    <a:pt x="61913" y="55054"/>
                  </a:lnTo>
                  <a:close/>
                  <a:moveTo>
                    <a:pt x="30163" y="27559"/>
                  </a:moveTo>
                  <a:lnTo>
                    <a:pt x="36005" y="42482"/>
                  </a:lnTo>
                  <a:lnTo>
                    <a:pt x="14224" y="42735"/>
                  </a:lnTo>
                  <a:lnTo>
                    <a:pt x="30163" y="27559"/>
                  </a:lnTo>
                  <a:close/>
                </a:path>
              </a:pathLst>
            </a:custGeom>
            <a:solidFill>
              <a:srgbClr val="FFFFFF"/>
            </a:solidFill>
            <a:ln w="635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cs-CZ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D9D136E2-5532-450C-961D-19D89DEC2F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88587" y="1557338"/>
            <a:ext cx="7779036" cy="553998"/>
          </a:xfrm>
        </p:spPr>
        <p:txBody>
          <a:bodyPr wrap="square"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9A2353-74B0-45CA-93D9-1C86453235F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88587" y="2356079"/>
            <a:ext cx="7779036" cy="307777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Jméno Příjmení  |  datum</a:t>
            </a:r>
          </a:p>
        </p:txBody>
      </p:sp>
      <p:cxnSp>
        <p:nvCxnSpPr>
          <p:cNvPr id="49" name="Přímá spojnice 48">
            <a:extLst>
              <a:ext uri="{FF2B5EF4-FFF2-40B4-BE49-F238E27FC236}">
                <a16:creationId xmlns:a16="http://schemas.microsoft.com/office/drawing/2014/main" id="{F9DA41B6-D5B1-49C5-887A-CA521CD6788A}"/>
              </a:ext>
            </a:extLst>
          </p:cNvPr>
          <p:cNvCxnSpPr>
            <a:cxnSpLocks/>
          </p:cNvCxnSpPr>
          <p:nvPr userDrawn="1"/>
        </p:nvCxnSpPr>
        <p:spPr>
          <a:xfrm>
            <a:off x="587375" y="2235754"/>
            <a:ext cx="11017250" cy="0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Volný tvar: obrazec 50">
            <a:extLst>
              <a:ext uri="{FF2B5EF4-FFF2-40B4-BE49-F238E27FC236}">
                <a16:creationId xmlns:a16="http://schemas.microsoft.com/office/drawing/2014/main" id="{B6AC2437-5AD1-48C2-BA98-F7ADB35558BA}"/>
              </a:ext>
            </a:extLst>
          </p:cNvPr>
          <p:cNvSpPr/>
          <p:nvPr/>
        </p:nvSpPr>
        <p:spPr>
          <a:xfrm>
            <a:off x="10360025" y="0"/>
            <a:ext cx="1244600" cy="1244600"/>
          </a:xfrm>
          <a:custGeom>
            <a:avLst/>
            <a:gdLst>
              <a:gd name="connsiteX0" fmla="*/ 0 w 1244600"/>
              <a:gd name="connsiteY0" fmla="*/ 0 h 1244600"/>
              <a:gd name="connsiteX1" fmla="*/ 1244600 w 1244600"/>
              <a:gd name="connsiteY1" fmla="*/ 0 h 1244600"/>
              <a:gd name="connsiteX2" fmla="*/ 1244600 w 1244600"/>
              <a:gd name="connsiteY2" fmla="*/ 1244600 h 1244600"/>
              <a:gd name="connsiteX3" fmla="*/ 0 w 1244600"/>
              <a:gd name="connsiteY3" fmla="*/ 1244600 h 1244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4600" h="1244600">
                <a:moveTo>
                  <a:pt x="0" y="0"/>
                </a:moveTo>
                <a:lnTo>
                  <a:pt x="1244600" y="0"/>
                </a:lnTo>
                <a:lnTo>
                  <a:pt x="1244600" y="1244600"/>
                </a:lnTo>
                <a:lnTo>
                  <a:pt x="0" y="1244600"/>
                </a:lnTo>
                <a:close/>
              </a:path>
            </a:pathLst>
          </a:custGeom>
          <a:solidFill>
            <a:srgbClr val="0060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8091" y="158242"/>
            <a:ext cx="1269147" cy="916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6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27A09D-D8A5-4551-9435-FA077F861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5" y="1842304"/>
            <a:ext cx="5404931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cs-CZ" dirty="0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5BBDDD6-CB96-4069-B627-F87D72FA8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A0818-5DEA-4A02-8FD7-00041F5AF8C3}" type="datetime1">
              <a:rPr lang="cs-CZ" smtClean="0"/>
              <a:t>21.01.2021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7751D5F-26C8-47B0-BA3E-C33771F7B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EE71DB0-F903-4965-8852-FC8647AE6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Nadpis 9">
            <a:extLst>
              <a:ext uri="{FF2B5EF4-FFF2-40B4-BE49-F238E27FC236}">
                <a16:creationId xmlns:a16="http://schemas.microsoft.com/office/drawing/2014/main" id="{FCFA626C-B593-42B9-AD37-E85F0FCD1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1" name="Zástupný obsah 2">
            <a:extLst>
              <a:ext uri="{FF2B5EF4-FFF2-40B4-BE49-F238E27FC236}">
                <a16:creationId xmlns:a16="http://schemas.microsoft.com/office/drawing/2014/main" id="{0AF672C3-8CA5-434E-B699-271773A6CA4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87375" y="2309024"/>
            <a:ext cx="5403849" cy="3928264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2" name="Zástupný obsah 3">
            <a:extLst>
              <a:ext uri="{FF2B5EF4-FFF2-40B4-BE49-F238E27FC236}">
                <a16:creationId xmlns:a16="http://schemas.microsoft.com/office/drawing/2014/main" id="{0966F54D-63B0-46C3-87D6-BC83518C4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0775" y="2309024"/>
            <a:ext cx="5403850" cy="3928264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13" name="Zástupný text 2">
            <a:extLst>
              <a:ext uri="{FF2B5EF4-FFF2-40B4-BE49-F238E27FC236}">
                <a16:creationId xmlns:a16="http://schemas.microsoft.com/office/drawing/2014/main" id="{F65B2267-7D2A-474E-8B33-43457946C381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199693" y="1842304"/>
            <a:ext cx="5404932" cy="369332"/>
          </a:xfrm>
        </p:spPr>
        <p:txBody>
          <a:bodyPr wrap="square" anchor="b">
            <a:spAutoFit/>
          </a:bodyPr>
          <a:lstStyle>
            <a:lvl1pPr marL="0" indent="0">
              <a:spcBef>
                <a:spcPts val="0"/>
              </a:spcBef>
              <a:buNone/>
              <a:defRPr sz="2400" b="1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1295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F020F-EA91-4AFE-9E43-7BB7A7461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4B81FBF-619A-4EE7-A055-0B8D0B5F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65D2A-CB40-4C7E-BF87-987828A49451}" type="datetime1">
              <a:rPr lang="cs-CZ" smtClean="0"/>
              <a:t>21.01.2021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DCECDED-AF5B-4598-8D89-C8D67FAB8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DA319B-77AC-4F25-86BF-0EE23F7E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960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C238300-2F27-43B7-B67D-2E260ABD8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A34C8-7DF2-43BE-88A6-587C1DC99D55}" type="datetime1">
              <a:rPr lang="cs-CZ" smtClean="0"/>
              <a:t>21.01.2021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601A248-8624-4B66-97C6-8875A304A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1B0F916-AF43-4EBC-B60C-7D38D7104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0391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–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164078E-373C-45AD-BE47-854FBE013757}"/>
              </a:ext>
            </a:extLst>
          </p:cNvPr>
          <p:cNvSpPr/>
          <p:nvPr userDrawn="1"/>
        </p:nvSpPr>
        <p:spPr>
          <a:xfrm>
            <a:off x="0" y="0"/>
            <a:ext cx="12192001" cy="3243943"/>
          </a:xfrm>
          <a:prstGeom prst="rect">
            <a:avLst/>
          </a:prstGeom>
          <a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C07AB4-50D3-4880-AC15-F37F2D854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375" y="2464481"/>
            <a:ext cx="11017249" cy="553998"/>
          </a:xfrm>
          <a:noFill/>
        </p:spPr>
        <p:txBody>
          <a:bodyPr wrap="square"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Call-</a:t>
            </a:r>
            <a:r>
              <a:rPr lang="cs-CZ" noProof="0" dirty="0"/>
              <a:t>t</a:t>
            </a:r>
            <a:r>
              <a:rPr lang="en-GB" noProof="0" dirty="0"/>
              <a:t>o-Action</a:t>
            </a:r>
          </a:p>
        </p:txBody>
      </p:sp>
      <p:sp>
        <p:nvSpPr>
          <p:cNvPr id="29" name="Volný tvar: obrazec 28">
            <a:hlinkClick r:id="rId3"/>
            <a:extLst>
              <a:ext uri="{FF2B5EF4-FFF2-40B4-BE49-F238E27FC236}">
                <a16:creationId xmlns:a16="http://schemas.microsoft.com/office/drawing/2014/main" id="{983BD122-13AD-4AFF-88F4-07EB2BC297F6}"/>
              </a:ext>
            </a:extLst>
          </p:cNvPr>
          <p:cNvSpPr/>
          <p:nvPr userDrawn="1"/>
        </p:nvSpPr>
        <p:spPr>
          <a:xfrm>
            <a:off x="1390268" y="5600764"/>
            <a:ext cx="298450" cy="298450"/>
          </a:xfrm>
          <a:custGeom>
            <a:avLst/>
            <a:gdLst>
              <a:gd name="connsiteX0" fmla="*/ 0 w 298450"/>
              <a:gd name="connsiteY0" fmla="*/ 0 h 298450"/>
              <a:gd name="connsiteX1" fmla="*/ 0 w 298450"/>
              <a:gd name="connsiteY1" fmla="*/ 303911 h 298450"/>
              <a:gd name="connsiteX2" fmla="*/ 303911 w 298450"/>
              <a:gd name="connsiteY2" fmla="*/ 303911 h 298450"/>
              <a:gd name="connsiteX3" fmla="*/ 303911 w 298450"/>
              <a:gd name="connsiteY3" fmla="*/ 0 h 298450"/>
              <a:gd name="connsiteX4" fmla="*/ 0 w 298450"/>
              <a:gd name="connsiteY4" fmla="*/ 0 h 298450"/>
              <a:gd name="connsiteX5" fmla="*/ 94488 w 298450"/>
              <a:gd name="connsiteY5" fmla="*/ 255778 h 298450"/>
              <a:gd name="connsiteX6" fmla="*/ 51308 w 298450"/>
              <a:gd name="connsiteY6" fmla="*/ 255778 h 298450"/>
              <a:gd name="connsiteX7" fmla="*/ 51308 w 298450"/>
              <a:gd name="connsiteY7" fmla="*/ 117030 h 298450"/>
              <a:gd name="connsiteX8" fmla="*/ 94488 w 298450"/>
              <a:gd name="connsiteY8" fmla="*/ 117030 h 298450"/>
              <a:gd name="connsiteX9" fmla="*/ 94488 w 298450"/>
              <a:gd name="connsiteY9" fmla="*/ 255778 h 298450"/>
              <a:gd name="connsiteX10" fmla="*/ 72898 w 298450"/>
              <a:gd name="connsiteY10" fmla="*/ 98044 h 298450"/>
              <a:gd name="connsiteX11" fmla="*/ 47879 w 298450"/>
              <a:gd name="connsiteY11" fmla="*/ 73025 h 298450"/>
              <a:gd name="connsiteX12" fmla="*/ 72898 w 298450"/>
              <a:gd name="connsiteY12" fmla="*/ 48006 h 298450"/>
              <a:gd name="connsiteX13" fmla="*/ 97917 w 298450"/>
              <a:gd name="connsiteY13" fmla="*/ 73025 h 298450"/>
              <a:gd name="connsiteX14" fmla="*/ 72898 w 298450"/>
              <a:gd name="connsiteY14" fmla="*/ 98044 h 298450"/>
              <a:gd name="connsiteX15" fmla="*/ 255968 w 298450"/>
              <a:gd name="connsiteY15" fmla="*/ 255778 h 298450"/>
              <a:gd name="connsiteX16" fmla="*/ 212852 w 298450"/>
              <a:gd name="connsiteY16" fmla="*/ 255778 h 298450"/>
              <a:gd name="connsiteX17" fmla="*/ 212852 w 298450"/>
              <a:gd name="connsiteY17" fmla="*/ 188277 h 298450"/>
              <a:gd name="connsiteX18" fmla="*/ 190437 w 298450"/>
              <a:gd name="connsiteY18" fmla="*/ 151511 h 298450"/>
              <a:gd name="connsiteX19" fmla="*/ 164592 w 298450"/>
              <a:gd name="connsiteY19" fmla="*/ 187134 h 298450"/>
              <a:gd name="connsiteX20" fmla="*/ 164592 w 298450"/>
              <a:gd name="connsiteY20" fmla="*/ 255778 h 298450"/>
              <a:gd name="connsiteX21" fmla="*/ 121539 w 298450"/>
              <a:gd name="connsiteY21" fmla="*/ 255778 h 298450"/>
              <a:gd name="connsiteX22" fmla="*/ 121539 w 298450"/>
              <a:gd name="connsiteY22" fmla="*/ 117030 h 298450"/>
              <a:gd name="connsiteX23" fmla="*/ 162878 w 298450"/>
              <a:gd name="connsiteY23" fmla="*/ 117030 h 298450"/>
              <a:gd name="connsiteX24" fmla="*/ 162878 w 298450"/>
              <a:gd name="connsiteY24" fmla="*/ 136017 h 298450"/>
              <a:gd name="connsiteX25" fmla="*/ 163449 w 298450"/>
              <a:gd name="connsiteY25" fmla="*/ 136017 h 298450"/>
              <a:gd name="connsiteX26" fmla="*/ 204280 w 298450"/>
              <a:gd name="connsiteY26" fmla="*/ 113602 h 298450"/>
              <a:gd name="connsiteX27" fmla="*/ 256032 w 298450"/>
              <a:gd name="connsiteY27" fmla="*/ 179705 h 298450"/>
              <a:gd name="connsiteX28" fmla="*/ 256032 w 298450"/>
              <a:gd name="connsiteY28" fmla="*/ 255778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8450" h="298450">
                <a:moveTo>
                  <a:pt x="0" y="0"/>
                </a:moveTo>
                <a:lnTo>
                  <a:pt x="0" y="303911"/>
                </a:lnTo>
                <a:lnTo>
                  <a:pt x="303911" y="303911"/>
                </a:lnTo>
                <a:lnTo>
                  <a:pt x="303911" y="0"/>
                </a:lnTo>
                <a:lnTo>
                  <a:pt x="0" y="0"/>
                </a:lnTo>
                <a:close/>
                <a:moveTo>
                  <a:pt x="94488" y="255778"/>
                </a:moveTo>
                <a:lnTo>
                  <a:pt x="51308" y="255778"/>
                </a:lnTo>
                <a:lnTo>
                  <a:pt x="51308" y="117030"/>
                </a:lnTo>
                <a:lnTo>
                  <a:pt x="94488" y="117030"/>
                </a:lnTo>
                <a:lnTo>
                  <a:pt x="94488" y="255778"/>
                </a:lnTo>
                <a:close/>
                <a:moveTo>
                  <a:pt x="72898" y="98044"/>
                </a:moveTo>
                <a:cubicBezTo>
                  <a:pt x="59055" y="98044"/>
                  <a:pt x="47879" y="86868"/>
                  <a:pt x="47879" y="73025"/>
                </a:cubicBezTo>
                <a:cubicBezTo>
                  <a:pt x="47879" y="59246"/>
                  <a:pt x="59055" y="48006"/>
                  <a:pt x="72898" y="48006"/>
                </a:cubicBezTo>
                <a:cubicBezTo>
                  <a:pt x="86678" y="48006"/>
                  <a:pt x="97917" y="59182"/>
                  <a:pt x="97917" y="73025"/>
                </a:cubicBezTo>
                <a:cubicBezTo>
                  <a:pt x="97854" y="86868"/>
                  <a:pt x="86678" y="98044"/>
                  <a:pt x="72898" y="98044"/>
                </a:cubicBezTo>
                <a:close/>
                <a:moveTo>
                  <a:pt x="255968" y="255778"/>
                </a:moveTo>
                <a:lnTo>
                  <a:pt x="212852" y="255778"/>
                </a:lnTo>
                <a:lnTo>
                  <a:pt x="212852" y="188277"/>
                </a:lnTo>
                <a:cubicBezTo>
                  <a:pt x="212852" y="172212"/>
                  <a:pt x="212535" y="151511"/>
                  <a:pt x="190437" y="151511"/>
                </a:cubicBezTo>
                <a:cubicBezTo>
                  <a:pt x="168021" y="151511"/>
                  <a:pt x="164592" y="169037"/>
                  <a:pt x="164592" y="187134"/>
                </a:cubicBezTo>
                <a:lnTo>
                  <a:pt x="164592" y="255778"/>
                </a:lnTo>
                <a:lnTo>
                  <a:pt x="121539" y="255778"/>
                </a:lnTo>
                <a:lnTo>
                  <a:pt x="121539" y="117030"/>
                </a:lnTo>
                <a:lnTo>
                  <a:pt x="162878" y="117030"/>
                </a:lnTo>
                <a:lnTo>
                  <a:pt x="162878" y="136017"/>
                </a:lnTo>
                <a:lnTo>
                  <a:pt x="163449" y="136017"/>
                </a:lnTo>
                <a:cubicBezTo>
                  <a:pt x="169164" y="125095"/>
                  <a:pt x="183261" y="113602"/>
                  <a:pt x="204280" y="113602"/>
                </a:cubicBezTo>
                <a:cubicBezTo>
                  <a:pt x="247968" y="113602"/>
                  <a:pt x="256032" y="142303"/>
                  <a:pt x="256032" y="179705"/>
                </a:cubicBezTo>
                <a:lnTo>
                  <a:pt x="256032" y="255778"/>
                </a:lnTo>
                <a:close/>
              </a:path>
            </a:pathLst>
          </a:custGeom>
          <a:solidFill>
            <a:srgbClr val="0060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cs-CZ"/>
          </a:p>
        </p:txBody>
      </p:sp>
      <p:sp>
        <p:nvSpPr>
          <p:cNvPr id="44" name="Volný tvar: obrazec 43">
            <a:hlinkClick r:id="rId4"/>
            <a:extLst>
              <a:ext uri="{FF2B5EF4-FFF2-40B4-BE49-F238E27FC236}">
                <a16:creationId xmlns:a16="http://schemas.microsoft.com/office/drawing/2014/main" id="{2B5915CC-5923-4C9A-A2CD-C3FCC7943777}"/>
              </a:ext>
            </a:extLst>
          </p:cNvPr>
          <p:cNvSpPr/>
          <p:nvPr userDrawn="1"/>
        </p:nvSpPr>
        <p:spPr>
          <a:xfrm>
            <a:off x="1061466" y="5674170"/>
            <a:ext cx="158496" cy="157099"/>
          </a:xfrm>
          <a:custGeom>
            <a:avLst/>
            <a:gdLst>
              <a:gd name="connsiteX0" fmla="*/ 79247 w 158496"/>
              <a:gd name="connsiteY0" fmla="*/ 45973 h 157099"/>
              <a:gd name="connsiteX1" fmla="*/ 111506 w 158496"/>
              <a:gd name="connsiteY1" fmla="*/ 78485 h 157099"/>
              <a:gd name="connsiteX2" fmla="*/ 79247 w 158496"/>
              <a:gd name="connsiteY2" fmla="*/ 110426 h 157099"/>
              <a:gd name="connsiteX3" fmla="*/ 46418 w 158496"/>
              <a:gd name="connsiteY3" fmla="*/ 78485 h 157099"/>
              <a:gd name="connsiteX4" fmla="*/ 79247 w 158496"/>
              <a:gd name="connsiteY4" fmla="*/ 45973 h 157099"/>
              <a:gd name="connsiteX5" fmla="*/ 79248 w 158496"/>
              <a:gd name="connsiteY5" fmla="*/ 29654 h 157099"/>
              <a:gd name="connsiteX6" fmla="*/ 29972 w 158496"/>
              <a:gd name="connsiteY6" fmla="*/ 78486 h 157099"/>
              <a:gd name="connsiteX7" fmla="*/ 79248 w 158496"/>
              <a:gd name="connsiteY7" fmla="*/ 126746 h 157099"/>
              <a:gd name="connsiteX8" fmla="*/ 127952 w 158496"/>
              <a:gd name="connsiteY8" fmla="*/ 78486 h 157099"/>
              <a:gd name="connsiteX9" fmla="*/ 79248 w 158496"/>
              <a:gd name="connsiteY9" fmla="*/ 29654 h 157099"/>
              <a:gd name="connsiteX10" fmla="*/ 130238 w 158496"/>
              <a:gd name="connsiteY10" fmla="*/ 15684 h 157099"/>
              <a:gd name="connsiteX11" fmla="*/ 118364 w 158496"/>
              <a:gd name="connsiteY11" fmla="*/ 27432 h 157099"/>
              <a:gd name="connsiteX12" fmla="*/ 130238 w 158496"/>
              <a:gd name="connsiteY12" fmla="*/ 38671 h 157099"/>
              <a:gd name="connsiteX13" fmla="*/ 142113 w 158496"/>
              <a:gd name="connsiteY13" fmla="*/ 27432 h 157099"/>
              <a:gd name="connsiteX14" fmla="*/ 130238 w 158496"/>
              <a:gd name="connsiteY14" fmla="*/ 15684 h 157099"/>
              <a:gd name="connsiteX15" fmla="*/ 37910 w 158496"/>
              <a:gd name="connsiteY15" fmla="*/ 0 h 157099"/>
              <a:gd name="connsiteX16" fmla="*/ 120586 w 158496"/>
              <a:gd name="connsiteY16" fmla="*/ 0 h 157099"/>
              <a:gd name="connsiteX17" fmla="*/ 158496 w 158496"/>
              <a:gd name="connsiteY17" fmla="*/ 37592 h 157099"/>
              <a:gd name="connsiteX18" fmla="*/ 158496 w 158496"/>
              <a:gd name="connsiteY18" fmla="*/ 119507 h 157099"/>
              <a:gd name="connsiteX19" fmla="*/ 120586 w 158496"/>
              <a:gd name="connsiteY19" fmla="*/ 157099 h 157099"/>
              <a:gd name="connsiteX20" fmla="*/ 37910 w 158496"/>
              <a:gd name="connsiteY20" fmla="*/ 157099 h 157099"/>
              <a:gd name="connsiteX21" fmla="*/ 0 w 158496"/>
              <a:gd name="connsiteY21" fmla="*/ 119507 h 157099"/>
              <a:gd name="connsiteX22" fmla="*/ 0 w 158496"/>
              <a:gd name="connsiteY22" fmla="*/ 37592 h 157099"/>
              <a:gd name="connsiteX23" fmla="*/ 37910 w 158496"/>
              <a:gd name="connsiteY23" fmla="*/ 0 h 15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8496" h="157099">
                <a:moveTo>
                  <a:pt x="79247" y="45973"/>
                </a:moveTo>
                <a:cubicBezTo>
                  <a:pt x="97408" y="45973"/>
                  <a:pt x="111569" y="60578"/>
                  <a:pt x="111506" y="78485"/>
                </a:cubicBezTo>
                <a:cubicBezTo>
                  <a:pt x="111506" y="96392"/>
                  <a:pt x="97345" y="110426"/>
                  <a:pt x="79247" y="110426"/>
                </a:cubicBezTo>
                <a:cubicBezTo>
                  <a:pt x="61150" y="110426"/>
                  <a:pt x="46418" y="96456"/>
                  <a:pt x="46418" y="78485"/>
                </a:cubicBezTo>
                <a:cubicBezTo>
                  <a:pt x="46418" y="60578"/>
                  <a:pt x="61150" y="45973"/>
                  <a:pt x="79247" y="45973"/>
                </a:cubicBezTo>
                <a:close/>
                <a:moveTo>
                  <a:pt x="79248" y="29654"/>
                </a:moveTo>
                <a:cubicBezTo>
                  <a:pt x="52070" y="29654"/>
                  <a:pt x="29972" y="51562"/>
                  <a:pt x="29972" y="78486"/>
                </a:cubicBezTo>
                <a:cubicBezTo>
                  <a:pt x="29972" y="105410"/>
                  <a:pt x="52070" y="126746"/>
                  <a:pt x="79248" y="126746"/>
                </a:cubicBezTo>
                <a:cubicBezTo>
                  <a:pt x="106426" y="126746"/>
                  <a:pt x="127952" y="105410"/>
                  <a:pt x="127952" y="78486"/>
                </a:cubicBezTo>
                <a:cubicBezTo>
                  <a:pt x="127952" y="51562"/>
                  <a:pt x="106426" y="29654"/>
                  <a:pt x="79248" y="29654"/>
                </a:cubicBezTo>
                <a:close/>
                <a:moveTo>
                  <a:pt x="130238" y="15684"/>
                </a:moveTo>
                <a:cubicBezTo>
                  <a:pt x="124015" y="15684"/>
                  <a:pt x="118364" y="20701"/>
                  <a:pt x="118364" y="27432"/>
                </a:cubicBezTo>
                <a:cubicBezTo>
                  <a:pt x="118364" y="33591"/>
                  <a:pt x="124015" y="38671"/>
                  <a:pt x="130238" y="38671"/>
                </a:cubicBezTo>
                <a:cubicBezTo>
                  <a:pt x="137033" y="38671"/>
                  <a:pt x="142113" y="33655"/>
                  <a:pt x="142113" y="27432"/>
                </a:cubicBezTo>
                <a:cubicBezTo>
                  <a:pt x="142113" y="20701"/>
                  <a:pt x="137033" y="15684"/>
                  <a:pt x="130238" y="15684"/>
                </a:cubicBezTo>
                <a:close/>
                <a:moveTo>
                  <a:pt x="37910" y="0"/>
                </a:moveTo>
                <a:cubicBezTo>
                  <a:pt x="120586" y="0"/>
                  <a:pt x="120586" y="0"/>
                  <a:pt x="120586" y="0"/>
                </a:cubicBezTo>
                <a:cubicBezTo>
                  <a:pt x="141541" y="0"/>
                  <a:pt x="158559" y="16827"/>
                  <a:pt x="158496" y="37592"/>
                </a:cubicBezTo>
                <a:lnTo>
                  <a:pt x="158496" y="119507"/>
                </a:lnTo>
                <a:cubicBezTo>
                  <a:pt x="158496" y="140271"/>
                  <a:pt x="141541" y="157099"/>
                  <a:pt x="120586" y="157099"/>
                </a:cubicBezTo>
                <a:cubicBezTo>
                  <a:pt x="37910" y="157099"/>
                  <a:pt x="37910" y="157099"/>
                  <a:pt x="37910" y="157099"/>
                </a:cubicBezTo>
                <a:cubicBezTo>
                  <a:pt x="16954" y="157099"/>
                  <a:pt x="0" y="140271"/>
                  <a:pt x="0" y="119507"/>
                </a:cubicBezTo>
                <a:cubicBezTo>
                  <a:pt x="0" y="37592"/>
                  <a:pt x="0" y="37592"/>
                  <a:pt x="0" y="37592"/>
                </a:cubicBezTo>
                <a:cubicBezTo>
                  <a:pt x="0" y="16827"/>
                  <a:pt x="16954" y="0"/>
                  <a:pt x="37910" y="0"/>
                </a:cubicBezTo>
                <a:close/>
              </a:path>
            </a:pathLst>
          </a:custGeom>
          <a:solidFill>
            <a:srgbClr val="006088"/>
          </a:solidFill>
          <a:ln w="63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cs-CZ"/>
          </a:p>
        </p:txBody>
      </p:sp>
      <p:sp>
        <p:nvSpPr>
          <p:cNvPr id="32" name="Volný tvar: obrazec 31">
            <a:hlinkClick r:id="rId4"/>
            <a:extLst>
              <a:ext uri="{FF2B5EF4-FFF2-40B4-BE49-F238E27FC236}">
                <a16:creationId xmlns:a16="http://schemas.microsoft.com/office/drawing/2014/main" id="{6606037C-67E4-4035-9401-9DC8E5167A29}"/>
              </a:ext>
            </a:extLst>
          </p:cNvPr>
          <p:cNvSpPr/>
          <p:nvPr userDrawn="1"/>
        </p:nvSpPr>
        <p:spPr>
          <a:xfrm>
            <a:off x="988822" y="5600764"/>
            <a:ext cx="298450" cy="298450"/>
          </a:xfrm>
          <a:custGeom>
            <a:avLst/>
            <a:gdLst>
              <a:gd name="connsiteX0" fmla="*/ 0 w 298450"/>
              <a:gd name="connsiteY0" fmla="*/ 0 h 298450"/>
              <a:gd name="connsiteX1" fmla="*/ 0 w 298450"/>
              <a:gd name="connsiteY1" fmla="*/ 303911 h 298450"/>
              <a:gd name="connsiteX2" fmla="*/ 303911 w 298450"/>
              <a:gd name="connsiteY2" fmla="*/ 303911 h 298450"/>
              <a:gd name="connsiteX3" fmla="*/ 303911 w 298450"/>
              <a:gd name="connsiteY3" fmla="*/ 0 h 298450"/>
              <a:gd name="connsiteX4" fmla="*/ 0 w 298450"/>
              <a:gd name="connsiteY4" fmla="*/ 0 h 298450"/>
              <a:gd name="connsiteX5" fmla="*/ 247587 w 298450"/>
              <a:gd name="connsiteY5" fmla="*/ 192849 h 298450"/>
              <a:gd name="connsiteX6" fmla="*/ 193230 w 298450"/>
              <a:gd name="connsiteY6" fmla="*/ 246697 h 298450"/>
              <a:gd name="connsiteX7" fmla="*/ 110554 w 298450"/>
              <a:gd name="connsiteY7" fmla="*/ 246697 h 298450"/>
              <a:gd name="connsiteX8" fmla="*/ 56197 w 298450"/>
              <a:gd name="connsiteY8" fmla="*/ 192849 h 298450"/>
              <a:gd name="connsiteX9" fmla="*/ 56197 w 298450"/>
              <a:gd name="connsiteY9" fmla="*/ 110934 h 298450"/>
              <a:gd name="connsiteX10" fmla="*/ 110554 w 298450"/>
              <a:gd name="connsiteY10" fmla="*/ 57086 h 298450"/>
              <a:gd name="connsiteX11" fmla="*/ 193230 w 298450"/>
              <a:gd name="connsiteY11" fmla="*/ 57086 h 298450"/>
              <a:gd name="connsiteX12" fmla="*/ 247587 w 298450"/>
              <a:gd name="connsiteY12" fmla="*/ 110934 h 298450"/>
              <a:gd name="connsiteX13" fmla="*/ 247587 w 298450"/>
              <a:gd name="connsiteY13" fmla="*/ 192849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8450" h="298450">
                <a:moveTo>
                  <a:pt x="0" y="0"/>
                </a:moveTo>
                <a:lnTo>
                  <a:pt x="0" y="303911"/>
                </a:lnTo>
                <a:lnTo>
                  <a:pt x="303911" y="303911"/>
                </a:lnTo>
                <a:lnTo>
                  <a:pt x="303911" y="0"/>
                </a:lnTo>
                <a:lnTo>
                  <a:pt x="0" y="0"/>
                </a:lnTo>
                <a:close/>
                <a:moveTo>
                  <a:pt x="247587" y="192849"/>
                </a:moveTo>
                <a:cubicBezTo>
                  <a:pt x="247587" y="222567"/>
                  <a:pt x="223266" y="246697"/>
                  <a:pt x="193230" y="246697"/>
                </a:cubicBezTo>
                <a:cubicBezTo>
                  <a:pt x="193230" y="246697"/>
                  <a:pt x="193230" y="246697"/>
                  <a:pt x="110554" y="246697"/>
                </a:cubicBezTo>
                <a:cubicBezTo>
                  <a:pt x="80582" y="246697"/>
                  <a:pt x="56197" y="222567"/>
                  <a:pt x="56197" y="192849"/>
                </a:cubicBezTo>
                <a:cubicBezTo>
                  <a:pt x="56197" y="192849"/>
                  <a:pt x="56197" y="192849"/>
                  <a:pt x="56197" y="110934"/>
                </a:cubicBezTo>
                <a:cubicBezTo>
                  <a:pt x="56197" y="81216"/>
                  <a:pt x="80518" y="57086"/>
                  <a:pt x="110554" y="57086"/>
                </a:cubicBezTo>
                <a:cubicBezTo>
                  <a:pt x="110554" y="57086"/>
                  <a:pt x="110554" y="57086"/>
                  <a:pt x="193230" y="57086"/>
                </a:cubicBezTo>
                <a:cubicBezTo>
                  <a:pt x="223266" y="57086"/>
                  <a:pt x="247587" y="81216"/>
                  <a:pt x="247587" y="110934"/>
                </a:cubicBezTo>
                <a:cubicBezTo>
                  <a:pt x="247587" y="110998"/>
                  <a:pt x="247587" y="110998"/>
                  <a:pt x="247587" y="192849"/>
                </a:cubicBezTo>
                <a:close/>
              </a:path>
            </a:pathLst>
          </a:custGeom>
          <a:solidFill>
            <a:srgbClr val="0060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cs-CZ" dirty="0"/>
          </a:p>
        </p:txBody>
      </p:sp>
      <p:sp>
        <p:nvSpPr>
          <p:cNvPr id="33" name="Volný tvar: obrazec 32">
            <a:hlinkClick r:id="rId5"/>
            <a:extLst>
              <a:ext uri="{FF2B5EF4-FFF2-40B4-BE49-F238E27FC236}">
                <a16:creationId xmlns:a16="http://schemas.microsoft.com/office/drawing/2014/main" id="{EA49CF5C-A86E-493C-AC0C-74BFB00CC2FD}"/>
              </a:ext>
            </a:extLst>
          </p:cNvPr>
          <p:cNvSpPr/>
          <p:nvPr userDrawn="1"/>
        </p:nvSpPr>
        <p:spPr>
          <a:xfrm>
            <a:off x="587375" y="5600764"/>
            <a:ext cx="298450" cy="298450"/>
          </a:xfrm>
          <a:custGeom>
            <a:avLst/>
            <a:gdLst>
              <a:gd name="connsiteX0" fmla="*/ 0 w 298450"/>
              <a:gd name="connsiteY0" fmla="*/ 0 h 298450"/>
              <a:gd name="connsiteX1" fmla="*/ 0 w 298450"/>
              <a:gd name="connsiteY1" fmla="*/ 303911 h 298450"/>
              <a:gd name="connsiteX2" fmla="*/ 303911 w 298450"/>
              <a:gd name="connsiteY2" fmla="*/ 303911 h 298450"/>
              <a:gd name="connsiteX3" fmla="*/ 303911 w 298450"/>
              <a:gd name="connsiteY3" fmla="*/ 0 h 298450"/>
              <a:gd name="connsiteX4" fmla="*/ 0 w 298450"/>
              <a:gd name="connsiteY4" fmla="*/ 0 h 298450"/>
              <a:gd name="connsiteX5" fmla="*/ 196977 w 298450"/>
              <a:gd name="connsiteY5" fmla="*/ 151003 h 298450"/>
              <a:gd name="connsiteX6" fmla="*/ 167577 w 298450"/>
              <a:gd name="connsiteY6" fmla="*/ 151003 h 298450"/>
              <a:gd name="connsiteX7" fmla="*/ 167577 w 298450"/>
              <a:gd name="connsiteY7" fmla="*/ 258763 h 298450"/>
              <a:gd name="connsiteX8" fmla="*/ 127190 w 298450"/>
              <a:gd name="connsiteY8" fmla="*/ 258763 h 298450"/>
              <a:gd name="connsiteX9" fmla="*/ 127190 w 298450"/>
              <a:gd name="connsiteY9" fmla="*/ 151066 h 298450"/>
              <a:gd name="connsiteX10" fmla="*/ 100266 w 298450"/>
              <a:gd name="connsiteY10" fmla="*/ 151066 h 298450"/>
              <a:gd name="connsiteX11" fmla="*/ 100266 w 298450"/>
              <a:gd name="connsiteY11" fmla="*/ 113919 h 298450"/>
              <a:gd name="connsiteX12" fmla="*/ 127190 w 298450"/>
              <a:gd name="connsiteY12" fmla="*/ 113919 h 298450"/>
              <a:gd name="connsiteX13" fmla="*/ 127127 w 298450"/>
              <a:gd name="connsiteY13" fmla="*/ 92011 h 298450"/>
              <a:gd name="connsiteX14" fmla="*/ 171005 w 298450"/>
              <a:gd name="connsiteY14" fmla="*/ 43307 h 298450"/>
              <a:gd name="connsiteX15" fmla="*/ 200787 w 298450"/>
              <a:gd name="connsiteY15" fmla="*/ 43307 h 298450"/>
              <a:gd name="connsiteX16" fmla="*/ 200787 w 298450"/>
              <a:gd name="connsiteY16" fmla="*/ 80454 h 298450"/>
              <a:gd name="connsiteX17" fmla="*/ 182182 w 298450"/>
              <a:gd name="connsiteY17" fmla="*/ 80454 h 298450"/>
              <a:gd name="connsiteX18" fmla="*/ 167577 w 298450"/>
              <a:gd name="connsiteY18" fmla="*/ 95314 h 298450"/>
              <a:gd name="connsiteX19" fmla="*/ 167513 w 298450"/>
              <a:gd name="connsiteY19" fmla="*/ 113919 h 298450"/>
              <a:gd name="connsiteX20" fmla="*/ 200977 w 298450"/>
              <a:gd name="connsiteY20" fmla="*/ 113919 h 298450"/>
              <a:gd name="connsiteX21" fmla="*/ 196977 w 298450"/>
              <a:gd name="connsiteY21" fmla="*/ 151003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8450" h="298450">
                <a:moveTo>
                  <a:pt x="0" y="0"/>
                </a:moveTo>
                <a:lnTo>
                  <a:pt x="0" y="303911"/>
                </a:lnTo>
                <a:lnTo>
                  <a:pt x="303911" y="303911"/>
                </a:lnTo>
                <a:lnTo>
                  <a:pt x="303911" y="0"/>
                </a:lnTo>
                <a:lnTo>
                  <a:pt x="0" y="0"/>
                </a:lnTo>
                <a:close/>
                <a:moveTo>
                  <a:pt x="196977" y="151003"/>
                </a:moveTo>
                <a:lnTo>
                  <a:pt x="167577" y="151003"/>
                </a:lnTo>
                <a:lnTo>
                  <a:pt x="167577" y="258763"/>
                </a:lnTo>
                <a:lnTo>
                  <a:pt x="127190" y="258763"/>
                </a:lnTo>
                <a:lnTo>
                  <a:pt x="127190" y="151066"/>
                </a:lnTo>
                <a:lnTo>
                  <a:pt x="100266" y="151066"/>
                </a:lnTo>
                <a:lnTo>
                  <a:pt x="100266" y="113919"/>
                </a:lnTo>
                <a:lnTo>
                  <a:pt x="127190" y="113919"/>
                </a:lnTo>
                <a:lnTo>
                  <a:pt x="127127" y="92011"/>
                </a:lnTo>
                <a:cubicBezTo>
                  <a:pt x="127127" y="61722"/>
                  <a:pt x="135318" y="43307"/>
                  <a:pt x="171005" y="43307"/>
                </a:cubicBezTo>
                <a:lnTo>
                  <a:pt x="200787" y="43307"/>
                </a:lnTo>
                <a:lnTo>
                  <a:pt x="200787" y="80454"/>
                </a:lnTo>
                <a:lnTo>
                  <a:pt x="182182" y="80454"/>
                </a:lnTo>
                <a:cubicBezTo>
                  <a:pt x="168275" y="80454"/>
                  <a:pt x="167577" y="85661"/>
                  <a:pt x="167577" y="95314"/>
                </a:cubicBezTo>
                <a:lnTo>
                  <a:pt x="167513" y="113919"/>
                </a:lnTo>
                <a:lnTo>
                  <a:pt x="200977" y="113919"/>
                </a:lnTo>
                <a:lnTo>
                  <a:pt x="196977" y="151003"/>
                </a:lnTo>
                <a:close/>
              </a:path>
            </a:pathLst>
          </a:custGeom>
          <a:solidFill>
            <a:srgbClr val="0060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cs-CZ"/>
          </a:p>
        </p:txBody>
      </p: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EC62D556-8387-4F2B-94BA-2BC3867BA6AC}"/>
              </a:ext>
            </a:extLst>
          </p:cNvPr>
          <p:cNvCxnSpPr/>
          <p:nvPr userDrawn="1"/>
        </p:nvCxnSpPr>
        <p:spPr>
          <a:xfrm>
            <a:off x="4913086" y="4008528"/>
            <a:ext cx="0" cy="1916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ástupný text 2">
            <a:extLst>
              <a:ext uri="{FF2B5EF4-FFF2-40B4-BE49-F238E27FC236}">
                <a16:creationId xmlns:a16="http://schemas.microsoft.com/office/drawing/2014/main" id="{66E5F381-EB09-4C7C-9724-241B11FD9FEE}"/>
              </a:ext>
            </a:extLst>
          </p:cNvPr>
          <p:cNvSpPr>
            <a:spLocks noGrp="1"/>
          </p:cNvSpPr>
          <p:nvPr userDrawn="1">
            <p:ph type="body" idx="10" hasCustomPrompt="1"/>
          </p:nvPr>
        </p:nvSpPr>
        <p:spPr>
          <a:xfrm>
            <a:off x="5123090" y="3939189"/>
            <a:ext cx="4586968" cy="276999"/>
          </a:xfrm>
          <a:noFill/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Příjmení</a:t>
            </a:r>
          </a:p>
        </p:txBody>
      </p:sp>
      <p:sp>
        <p:nvSpPr>
          <p:cNvPr id="37" name="Zástupný text 2">
            <a:extLst>
              <a:ext uri="{FF2B5EF4-FFF2-40B4-BE49-F238E27FC236}">
                <a16:creationId xmlns:a16="http://schemas.microsoft.com/office/drawing/2014/main" id="{857673CA-0885-4ADF-BFC7-7BB70DC0B14B}"/>
              </a:ext>
            </a:extLst>
          </p:cNvPr>
          <p:cNvSpPr>
            <a:spLocks noGrp="1"/>
          </p:cNvSpPr>
          <p:nvPr userDrawn="1">
            <p:ph type="body" idx="11" hasCustomPrompt="1"/>
          </p:nvPr>
        </p:nvSpPr>
        <p:spPr>
          <a:xfrm>
            <a:off x="5123090" y="4228077"/>
            <a:ext cx="4586968" cy="246221"/>
          </a:xfrm>
          <a:noFill/>
        </p:spPr>
        <p:txBody>
          <a:bodyPr wrap="square">
            <a:sp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Pozice / katedra</a:t>
            </a:r>
          </a:p>
        </p:txBody>
      </p:sp>
      <p:sp>
        <p:nvSpPr>
          <p:cNvPr id="38" name="Zástupný text 2">
            <a:extLst>
              <a:ext uri="{FF2B5EF4-FFF2-40B4-BE49-F238E27FC236}">
                <a16:creationId xmlns:a16="http://schemas.microsoft.com/office/drawing/2014/main" id="{D5FF46C9-4064-47E2-9E88-89976F84A4B6}"/>
              </a:ext>
            </a:extLst>
          </p:cNvPr>
          <p:cNvSpPr>
            <a:spLocks noGrp="1"/>
          </p:cNvSpPr>
          <p:nvPr userDrawn="1">
            <p:ph type="body" idx="12" hasCustomPrompt="1"/>
          </p:nvPr>
        </p:nvSpPr>
        <p:spPr>
          <a:xfrm>
            <a:off x="5123090" y="4585451"/>
            <a:ext cx="4586968" cy="276999"/>
          </a:xfrm>
          <a:noFill/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jmeno.prijmeni@vse.cz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43154C40-839F-43C2-B7B2-CA923199839A}"/>
              </a:ext>
            </a:extLst>
          </p:cNvPr>
          <p:cNvSpPr txBox="1"/>
          <p:nvPr userDrawn="1"/>
        </p:nvSpPr>
        <p:spPr>
          <a:xfrm>
            <a:off x="587376" y="3574142"/>
            <a:ext cx="4325694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2200" b="1" dirty="0">
                <a:solidFill>
                  <a:schemeClr val="tx2"/>
                </a:solidFill>
              </a:rPr>
              <a:t>Fakulta podnikohospodářská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57B960FF-A504-4F05-A4BD-E1D885F65549}"/>
              </a:ext>
            </a:extLst>
          </p:cNvPr>
          <p:cNvSpPr txBox="1"/>
          <p:nvPr userDrawn="1"/>
        </p:nvSpPr>
        <p:spPr>
          <a:xfrm>
            <a:off x="587375" y="3949413"/>
            <a:ext cx="367462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1800" b="0" dirty="0">
                <a:solidFill>
                  <a:schemeClr val="tx1"/>
                </a:solidFill>
              </a:rPr>
              <a:t>Vysoká škola ekonomická v Praze</a:t>
            </a:r>
          </a:p>
          <a:p>
            <a:r>
              <a:rPr lang="cs-CZ" sz="1800" b="0" dirty="0">
                <a:solidFill>
                  <a:schemeClr val="tx1"/>
                </a:solidFill>
              </a:rPr>
              <a:t>nám. Winstona Churchilla 4</a:t>
            </a:r>
          </a:p>
          <a:p>
            <a:r>
              <a:rPr lang="cs-CZ" sz="1800" b="0" dirty="0">
                <a:solidFill>
                  <a:schemeClr val="tx1"/>
                </a:solidFill>
              </a:rPr>
              <a:t>130 67  Praha 3 – Žižkov</a:t>
            </a:r>
          </a:p>
        </p:txBody>
      </p:sp>
      <p:sp>
        <p:nvSpPr>
          <p:cNvPr id="42" name="Zástupný text 2">
            <a:extLst>
              <a:ext uri="{FF2B5EF4-FFF2-40B4-BE49-F238E27FC236}">
                <a16:creationId xmlns:a16="http://schemas.microsoft.com/office/drawing/2014/main" id="{63B23576-1A7F-48A1-AAC5-92F0196C4E2B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587376" y="4832007"/>
            <a:ext cx="3761468" cy="276999"/>
          </a:xfrm>
          <a:noFill/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web</a:t>
            </a:r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061" y="3754625"/>
            <a:ext cx="1876286" cy="135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743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věrečný snímek –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>
            <a:extLst>
              <a:ext uri="{FF2B5EF4-FFF2-40B4-BE49-F238E27FC236}">
                <a16:creationId xmlns:a16="http://schemas.microsoft.com/office/drawing/2014/main" id="{0164078E-373C-45AD-BE47-854FBE013757}"/>
              </a:ext>
            </a:extLst>
          </p:cNvPr>
          <p:cNvSpPr/>
          <p:nvPr userDrawn="1"/>
        </p:nvSpPr>
        <p:spPr>
          <a:xfrm>
            <a:off x="0" y="0"/>
            <a:ext cx="12192001" cy="3243943"/>
          </a:xfrm>
          <a:prstGeom prst="rect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1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C07AB4-50D3-4880-AC15-F37F2D854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375" y="2464481"/>
            <a:ext cx="11017249" cy="553998"/>
          </a:xfrm>
          <a:noFill/>
        </p:spPr>
        <p:txBody>
          <a:bodyPr wrap="square"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Call-</a:t>
            </a:r>
            <a:r>
              <a:rPr lang="cs-CZ" noProof="0" dirty="0"/>
              <a:t>t</a:t>
            </a:r>
            <a:r>
              <a:rPr lang="en-GB" noProof="0" dirty="0"/>
              <a:t>o-Action</a:t>
            </a:r>
          </a:p>
        </p:txBody>
      </p:sp>
      <p:sp>
        <p:nvSpPr>
          <p:cNvPr id="29" name="Volný tvar: obrazec 28">
            <a:hlinkClick r:id="rId3"/>
            <a:extLst>
              <a:ext uri="{FF2B5EF4-FFF2-40B4-BE49-F238E27FC236}">
                <a16:creationId xmlns:a16="http://schemas.microsoft.com/office/drawing/2014/main" id="{983BD122-13AD-4AFF-88F4-07EB2BC297F6}"/>
              </a:ext>
            </a:extLst>
          </p:cNvPr>
          <p:cNvSpPr/>
          <p:nvPr userDrawn="1"/>
        </p:nvSpPr>
        <p:spPr>
          <a:xfrm>
            <a:off x="1390268" y="5600764"/>
            <a:ext cx="298450" cy="298450"/>
          </a:xfrm>
          <a:custGeom>
            <a:avLst/>
            <a:gdLst>
              <a:gd name="connsiteX0" fmla="*/ 0 w 298450"/>
              <a:gd name="connsiteY0" fmla="*/ 0 h 298450"/>
              <a:gd name="connsiteX1" fmla="*/ 0 w 298450"/>
              <a:gd name="connsiteY1" fmla="*/ 303911 h 298450"/>
              <a:gd name="connsiteX2" fmla="*/ 303911 w 298450"/>
              <a:gd name="connsiteY2" fmla="*/ 303911 h 298450"/>
              <a:gd name="connsiteX3" fmla="*/ 303911 w 298450"/>
              <a:gd name="connsiteY3" fmla="*/ 0 h 298450"/>
              <a:gd name="connsiteX4" fmla="*/ 0 w 298450"/>
              <a:gd name="connsiteY4" fmla="*/ 0 h 298450"/>
              <a:gd name="connsiteX5" fmla="*/ 94488 w 298450"/>
              <a:gd name="connsiteY5" fmla="*/ 255778 h 298450"/>
              <a:gd name="connsiteX6" fmla="*/ 51308 w 298450"/>
              <a:gd name="connsiteY6" fmla="*/ 255778 h 298450"/>
              <a:gd name="connsiteX7" fmla="*/ 51308 w 298450"/>
              <a:gd name="connsiteY7" fmla="*/ 117030 h 298450"/>
              <a:gd name="connsiteX8" fmla="*/ 94488 w 298450"/>
              <a:gd name="connsiteY8" fmla="*/ 117030 h 298450"/>
              <a:gd name="connsiteX9" fmla="*/ 94488 w 298450"/>
              <a:gd name="connsiteY9" fmla="*/ 255778 h 298450"/>
              <a:gd name="connsiteX10" fmla="*/ 72898 w 298450"/>
              <a:gd name="connsiteY10" fmla="*/ 98044 h 298450"/>
              <a:gd name="connsiteX11" fmla="*/ 47879 w 298450"/>
              <a:gd name="connsiteY11" fmla="*/ 73025 h 298450"/>
              <a:gd name="connsiteX12" fmla="*/ 72898 w 298450"/>
              <a:gd name="connsiteY12" fmla="*/ 48006 h 298450"/>
              <a:gd name="connsiteX13" fmla="*/ 97917 w 298450"/>
              <a:gd name="connsiteY13" fmla="*/ 73025 h 298450"/>
              <a:gd name="connsiteX14" fmla="*/ 72898 w 298450"/>
              <a:gd name="connsiteY14" fmla="*/ 98044 h 298450"/>
              <a:gd name="connsiteX15" fmla="*/ 255968 w 298450"/>
              <a:gd name="connsiteY15" fmla="*/ 255778 h 298450"/>
              <a:gd name="connsiteX16" fmla="*/ 212852 w 298450"/>
              <a:gd name="connsiteY16" fmla="*/ 255778 h 298450"/>
              <a:gd name="connsiteX17" fmla="*/ 212852 w 298450"/>
              <a:gd name="connsiteY17" fmla="*/ 188277 h 298450"/>
              <a:gd name="connsiteX18" fmla="*/ 190437 w 298450"/>
              <a:gd name="connsiteY18" fmla="*/ 151511 h 298450"/>
              <a:gd name="connsiteX19" fmla="*/ 164592 w 298450"/>
              <a:gd name="connsiteY19" fmla="*/ 187134 h 298450"/>
              <a:gd name="connsiteX20" fmla="*/ 164592 w 298450"/>
              <a:gd name="connsiteY20" fmla="*/ 255778 h 298450"/>
              <a:gd name="connsiteX21" fmla="*/ 121539 w 298450"/>
              <a:gd name="connsiteY21" fmla="*/ 255778 h 298450"/>
              <a:gd name="connsiteX22" fmla="*/ 121539 w 298450"/>
              <a:gd name="connsiteY22" fmla="*/ 117030 h 298450"/>
              <a:gd name="connsiteX23" fmla="*/ 162878 w 298450"/>
              <a:gd name="connsiteY23" fmla="*/ 117030 h 298450"/>
              <a:gd name="connsiteX24" fmla="*/ 162878 w 298450"/>
              <a:gd name="connsiteY24" fmla="*/ 136017 h 298450"/>
              <a:gd name="connsiteX25" fmla="*/ 163449 w 298450"/>
              <a:gd name="connsiteY25" fmla="*/ 136017 h 298450"/>
              <a:gd name="connsiteX26" fmla="*/ 204280 w 298450"/>
              <a:gd name="connsiteY26" fmla="*/ 113602 h 298450"/>
              <a:gd name="connsiteX27" fmla="*/ 256032 w 298450"/>
              <a:gd name="connsiteY27" fmla="*/ 179705 h 298450"/>
              <a:gd name="connsiteX28" fmla="*/ 256032 w 298450"/>
              <a:gd name="connsiteY28" fmla="*/ 255778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298450" h="298450">
                <a:moveTo>
                  <a:pt x="0" y="0"/>
                </a:moveTo>
                <a:lnTo>
                  <a:pt x="0" y="303911"/>
                </a:lnTo>
                <a:lnTo>
                  <a:pt x="303911" y="303911"/>
                </a:lnTo>
                <a:lnTo>
                  <a:pt x="303911" y="0"/>
                </a:lnTo>
                <a:lnTo>
                  <a:pt x="0" y="0"/>
                </a:lnTo>
                <a:close/>
                <a:moveTo>
                  <a:pt x="94488" y="255778"/>
                </a:moveTo>
                <a:lnTo>
                  <a:pt x="51308" y="255778"/>
                </a:lnTo>
                <a:lnTo>
                  <a:pt x="51308" y="117030"/>
                </a:lnTo>
                <a:lnTo>
                  <a:pt x="94488" y="117030"/>
                </a:lnTo>
                <a:lnTo>
                  <a:pt x="94488" y="255778"/>
                </a:lnTo>
                <a:close/>
                <a:moveTo>
                  <a:pt x="72898" y="98044"/>
                </a:moveTo>
                <a:cubicBezTo>
                  <a:pt x="59055" y="98044"/>
                  <a:pt x="47879" y="86868"/>
                  <a:pt x="47879" y="73025"/>
                </a:cubicBezTo>
                <a:cubicBezTo>
                  <a:pt x="47879" y="59246"/>
                  <a:pt x="59055" y="48006"/>
                  <a:pt x="72898" y="48006"/>
                </a:cubicBezTo>
                <a:cubicBezTo>
                  <a:pt x="86678" y="48006"/>
                  <a:pt x="97917" y="59182"/>
                  <a:pt x="97917" y="73025"/>
                </a:cubicBezTo>
                <a:cubicBezTo>
                  <a:pt x="97854" y="86868"/>
                  <a:pt x="86678" y="98044"/>
                  <a:pt x="72898" y="98044"/>
                </a:cubicBezTo>
                <a:close/>
                <a:moveTo>
                  <a:pt x="255968" y="255778"/>
                </a:moveTo>
                <a:lnTo>
                  <a:pt x="212852" y="255778"/>
                </a:lnTo>
                <a:lnTo>
                  <a:pt x="212852" y="188277"/>
                </a:lnTo>
                <a:cubicBezTo>
                  <a:pt x="212852" y="172212"/>
                  <a:pt x="212535" y="151511"/>
                  <a:pt x="190437" y="151511"/>
                </a:cubicBezTo>
                <a:cubicBezTo>
                  <a:pt x="168021" y="151511"/>
                  <a:pt x="164592" y="169037"/>
                  <a:pt x="164592" y="187134"/>
                </a:cubicBezTo>
                <a:lnTo>
                  <a:pt x="164592" y="255778"/>
                </a:lnTo>
                <a:lnTo>
                  <a:pt x="121539" y="255778"/>
                </a:lnTo>
                <a:lnTo>
                  <a:pt x="121539" y="117030"/>
                </a:lnTo>
                <a:lnTo>
                  <a:pt x="162878" y="117030"/>
                </a:lnTo>
                <a:lnTo>
                  <a:pt x="162878" y="136017"/>
                </a:lnTo>
                <a:lnTo>
                  <a:pt x="163449" y="136017"/>
                </a:lnTo>
                <a:cubicBezTo>
                  <a:pt x="169164" y="125095"/>
                  <a:pt x="183261" y="113602"/>
                  <a:pt x="204280" y="113602"/>
                </a:cubicBezTo>
                <a:cubicBezTo>
                  <a:pt x="247968" y="113602"/>
                  <a:pt x="256032" y="142303"/>
                  <a:pt x="256032" y="179705"/>
                </a:cubicBezTo>
                <a:lnTo>
                  <a:pt x="256032" y="255778"/>
                </a:lnTo>
                <a:close/>
              </a:path>
            </a:pathLst>
          </a:custGeom>
          <a:solidFill>
            <a:srgbClr val="0060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cs-CZ"/>
          </a:p>
        </p:txBody>
      </p:sp>
      <p:sp>
        <p:nvSpPr>
          <p:cNvPr id="44" name="Volný tvar: obrazec 43">
            <a:hlinkClick r:id="rId4"/>
            <a:extLst>
              <a:ext uri="{FF2B5EF4-FFF2-40B4-BE49-F238E27FC236}">
                <a16:creationId xmlns:a16="http://schemas.microsoft.com/office/drawing/2014/main" id="{2B5915CC-5923-4C9A-A2CD-C3FCC7943777}"/>
              </a:ext>
            </a:extLst>
          </p:cNvPr>
          <p:cNvSpPr/>
          <p:nvPr userDrawn="1"/>
        </p:nvSpPr>
        <p:spPr>
          <a:xfrm>
            <a:off x="1061466" y="5674170"/>
            <a:ext cx="158496" cy="157099"/>
          </a:xfrm>
          <a:custGeom>
            <a:avLst/>
            <a:gdLst>
              <a:gd name="connsiteX0" fmla="*/ 79247 w 158496"/>
              <a:gd name="connsiteY0" fmla="*/ 45973 h 157099"/>
              <a:gd name="connsiteX1" fmla="*/ 111506 w 158496"/>
              <a:gd name="connsiteY1" fmla="*/ 78485 h 157099"/>
              <a:gd name="connsiteX2" fmla="*/ 79247 w 158496"/>
              <a:gd name="connsiteY2" fmla="*/ 110426 h 157099"/>
              <a:gd name="connsiteX3" fmla="*/ 46418 w 158496"/>
              <a:gd name="connsiteY3" fmla="*/ 78485 h 157099"/>
              <a:gd name="connsiteX4" fmla="*/ 79247 w 158496"/>
              <a:gd name="connsiteY4" fmla="*/ 45973 h 157099"/>
              <a:gd name="connsiteX5" fmla="*/ 79248 w 158496"/>
              <a:gd name="connsiteY5" fmla="*/ 29654 h 157099"/>
              <a:gd name="connsiteX6" fmla="*/ 29972 w 158496"/>
              <a:gd name="connsiteY6" fmla="*/ 78486 h 157099"/>
              <a:gd name="connsiteX7" fmla="*/ 79248 w 158496"/>
              <a:gd name="connsiteY7" fmla="*/ 126746 h 157099"/>
              <a:gd name="connsiteX8" fmla="*/ 127952 w 158496"/>
              <a:gd name="connsiteY8" fmla="*/ 78486 h 157099"/>
              <a:gd name="connsiteX9" fmla="*/ 79248 w 158496"/>
              <a:gd name="connsiteY9" fmla="*/ 29654 h 157099"/>
              <a:gd name="connsiteX10" fmla="*/ 130238 w 158496"/>
              <a:gd name="connsiteY10" fmla="*/ 15684 h 157099"/>
              <a:gd name="connsiteX11" fmla="*/ 118364 w 158496"/>
              <a:gd name="connsiteY11" fmla="*/ 27432 h 157099"/>
              <a:gd name="connsiteX12" fmla="*/ 130238 w 158496"/>
              <a:gd name="connsiteY12" fmla="*/ 38671 h 157099"/>
              <a:gd name="connsiteX13" fmla="*/ 142113 w 158496"/>
              <a:gd name="connsiteY13" fmla="*/ 27432 h 157099"/>
              <a:gd name="connsiteX14" fmla="*/ 130238 w 158496"/>
              <a:gd name="connsiteY14" fmla="*/ 15684 h 157099"/>
              <a:gd name="connsiteX15" fmla="*/ 37910 w 158496"/>
              <a:gd name="connsiteY15" fmla="*/ 0 h 157099"/>
              <a:gd name="connsiteX16" fmla="*/ 120586 w 158496"/>
              <a:gd name="connsiteY16" fmla="*/ 0 h 157099"/>
              <a:gd name="connsiteX17" fmla="*/ 158496 w 158496"/>
              <a:gd name="connsiteY17" fmla="*/ 37592 h 157099"/>
              <a:gd name="connsiteX18" fmla="*/ 158496 w 158496"/>
              <a:gd name="connsiteY18" fmla="*/ 119507 h 157099"/>
              <a:gd name="connsiteX19" fmla="*/ 120586 w 158496"/>
              <a:gd name="connsiteY19" fmla="*/ 157099 h 157099"/>
              <a:gd name="connsiteX20" fmla="*/ 37910 w 158496"/>
              <a:gd name="connsiteY20" fmla="*/ 157099 h 157099"/>
              <a:gd name="connsiteX21" fmla="*/ 0 w 158496"/>
              <a:gd name="connsiteY21" fmla="*/ 119507 h 157099"/>
              <a:gd name="connsiteX22" fmla="*/ 0 w 158496"/>
              <a:gd name="connsiteY22" fmla="*/ 37592 h 157099"/>
              <a:gd name="connsiteX23" fmla="*/ 37910 w 158496"/>
              <a:gd name="connsiteY23" fmla="*/ 0 h 157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58496" h="157099">
                <a:moveTo>
                  <a:pt x="79247" y="45973"/>
                </a:moveTo>
                <a:cubicBezTo>
                  <a:pt x="97408" y="45973"/>
                  <a:pt x="111569" y="60578"/>
                  <a:pt x="111506" y="78485"/>
                </a:cubicBezTo>
                <a:cubicBezTo>
                  <a:pt x="111506" y="96392"/>
                  <a:pt x="97345" y="110426"/>
                  <a:pt x="79247" y="110426"/>
                </a:cubicBezTo>
                <a:cubicBezTo>
                  <a:pt x="61150" y="110426"/>
                  <a:pt x="46418" y="96456"/>
                  <a:pt x="46418" y="78485"/>
                </a:cubicBezTo>
                <a:cubicBezTo>
                  <a:pt x="46418" y="60578"/>
                  <a:pt x="61150" y="45973"/>
                  <a:pt x="79247" y="45973"/>
                </a:cubicBezTo>
                <a:close/>
                <a:moveTo>
                  <a:pt x="79248" y="29654"/>
                </a:moveTo>
                <a:cubicBezTo>
                  <a:pt x="52070" y="29654"/>
                  <a:pt x="29972" y="51562"/>
                  <a:pt x="29972" y="78486"/>
                </a:cubicBezTo>
                <a:cubicBezTo>
                  <a:pt x="29972" y="105410"/>
                  <a:pt x="52070" y="126746"/>
                  <a:pt x="79248" y="126746"/>
                </a:cubicBezTo>
                <a:cubicBezTo>
                  <a:pt x="106426" y="126746"/>
                  <a:pt x="127952" y="105410"/>
                  <a:pt x="127952" y="78486"/>
                </a:cubicBezTo>
                <a:cubicBezTo>
                  <a:pt x="127952" y="51562"/>
                  <a:pt x="106426" y="29654"/>
                  <a:pt x="79248" y="29654"/>
                </a:cubicBezTo>
                <a:close/>
                <a:moveTo>
                  <a:pt x="130238" y="15684"/>
                </a:moveTo>
                <a:cubicBezTo>
                  <a:pt x="124015" y="15684"/>
                  <a:pt x="118364" y="20701"/>
                  <a:pt x="118364" y="27432"/>
                </a:cubicBezTo>
                <a:cubicBezTo>
                  <a:pt x="118364" y="33591"/>
                  <a:pt x="124015" y="38671"/>
                  <a:pt x="130238" y="38671"/>
                </a:cubicBezTo>
                <a:cubicBezTo>
                  <a:pt x="137033" y="38671"/>
                  <a:pt x="142113" y="33655"/>
                  <a:pt x="142113" y="27432"/>
                </a:cubicBezTo>
                <a:cubicBezTo>
                  <a:pt x="142113" y="20701"/>
                  <a:pt x="137033" y="15684"/>
                  <a:pt x="130238" y="15684"/>
                </a:cubicBezTo>
                <a:close/>
                <a:moveTo>
                  <a:pt x="37910" y="0"/>
                </a:moveTo>
                <a:cubicBezTo>
                  <a:pt x="120586" y="0"/>
                  <a:pt x="120586" y="0"/>
                  <a:pt x="120586" y="0"/>
                </a:cubicBezTo>
                <a:cubicBezTo>
                  <a:pt x="141541" y="0"/>
                  <a:pt x="158559" y="16827"/>
                  <a:pt x="158496" y="37592"/>
                </a:cubicBezTo>
                <a:lnTo>
                  <a:pt x="158496" y="119507"/>
                </a:lnTo>
                <a:cubicBezTo>
                  <a:pt x="158496" y="140271"/>
                  <a:pt x="141541" y="157099"/>
                  <a:pt x="120586" y="157099"/>
                </a:cubicBezTo>
                <a:cubicBezTo>
                  <a:pt x="37910" y="157099"/>
                  <a:pt x="37910" y="157099"/>
                  <a:pt x="37910" y="157099"/>
                </a:cubicBezTo>
                <a:cubicBezTo>
                  <a:pt x="16954" y="157099"/>
                  <a:pt x="0" y="140271"/>
                  <a:pt x="0" y="119507"/>
                </a:cubicBezTo>
                <a:cubicBezTo>
                  <a:pt x="0" y="37592"/>
                  <a:pt x="0" y="37592"/>
                  <a:pt x="0" y="37592"/>
                </a:cubicBezTo>
                <a:cubicBezTo>
                  <a:pt x="0" y="16827"/>
                  <a:pt x="16954" y="0"/>
                  <a:pt x="37910" y="0"/>
                </a:cubicBezTo>
                <a:close/>
              </a:path>
            </a:pathLst>
          </a:custGeom>
          <a:solidFill>
            <a:srgbClr val="006088"/>
          </a:solidFill>
          <a:ln w="635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cs-CZ"/>
          </a:p>
        </p:txBody>
      </p:sp>
      <p:sp>
        <p:nvSpPr>
          <p:cNvPr id="32" name="Volný tvar: obrazec 31">
            <a:hlinkClick r:id="rId4"/>
            <a:extLst>
              <a:ext uri="{FF2B5EF4-FFF2-40B4-BE49-F238E27FC236}">
                <a16:creationId xmlns:a16="http://schemas.microsoft.com/office/drawing/2014/main" id="{6606037C-67E4-4035-9401-9DC8E5167A29}"/>
              </a:ext>
            </a:extLst>
          </p:cNvPr>
          <p:cNvSpPr/>
          <p:nvPr userDrawn="1"/>
        </p:nvSpPr>
        <p:spPr>
          <a:xfrm>
            <a:off x="988822" y="5600764"/>
            <a:ext cx="298450" cy="298450"/>
          </a:xfrm>
          <a:custGeom>
            <a:avLst/>
            <a:gdLst>
              <a:gd name="connsiteX0" fmla="*/ 0 w 298450"/>
              <a:gd name="connsiteY0" fmla="*/ 0 h 298450"/>
              <a:gd name="connsiteX1" fmla="*/ 0 w 298450"/>
              <a:gd name="connsiteY1" fmla="*/ 303911 h 298450"/>
              <a:gd name="connsiteX2" fmla="*/ 303911 w 298450"/>
              <a:gd name="connsiteY2" fmla="*/ 303911 h 298450"/>
              <a:gd name="connsiteX3" fmla="*/ 303911 w 298450"/>
              <a:gd name="connsiteY3" fmla="*/ 0 h 298450"/>
              <a:gd name="connsiteX4" fmla="*/ 0 w 298450"/>
              <a:gd name="connsiteY4" fmla="*/ 0 h 298450"/>
              <a:gd name="connsiteX5" fmla="*/ 247587 w 298450"/>
              <a:gd name="connsiteY5" fmla="*/ 192849 h 298450"/>
              <a:gd name="connsiteX6" fmla="*/ 193230 w 298450"/>
              <a:gd name="connsiteY6" fmla="*/ 246697 h 298450"/>
              <a:gd name="connsiteX7" fmla="*/ 110554 w 298450"/>
              <a:gd name="connsiteY7" fmla="*/ 246697 h 298450"/>
              <a:gd name="connsiteX8" fmla="*/ 56197 w 298450"/>
              <a:gd name="connsiteY8" fmla="*/ 192849 h 298450"/>
              <a:gd name="connsiteX9" fmla="*/ 56197 w 298450"/>
              <a:gd name="connsiteY9" fmla="*/ 110934 h 298450"/>
              <a:gd name="connsiteX10" fmla="*/ 110554 w 298450"/>
              <a:gd name="connsiteY10" fmla="*/ 57086 h 298450"/>
              <a:gd name="connsiteX11" fmla="*/ 193230 w 298450"/>
              <a:gd name="connsiteY11" fmla="*/ 57086 h 298450"/>
              <a:gd name="connsiteX12" fmla="*/ 247587 w 298450"/>
              <a:gd name="connsiteY12" fmla="*/ 110934 h 298450"/>
              <a:gd name="connsiteX13" fmla="*/ 247587 w 298450"/>
              <a:gd name="connsiteY13" fmla="*/ 192849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8450" h="298450">
                <a:moveTo>
                  <a:pt x="0" y="0"/>
                </a:moveTo>
                <a:lnTo>
                  <a:pt x="0" y="303911"/>
                </a:lnTo>
                <a:lnTo>
                  <a:pt x="303911" y="303911"/>
                </a:lnTo>
                <a:lnTo>
                  <a:pt x="303911" y="0"/>
                </a:lnTo>
                <a:lnTo>
                  <a:pt x="0" y="0"/>
                </a:lnTo>
                <a:close/>
                <a:moveTo>
                  <a:pt x="247587" y="192849"/>
                </a:moveTo>
                <a:cubicBezTo>
                  <a:pt x="247587" y="222567"/>
                  <a:pt x="223266" y="246697"/>
                  <a:pt x="193230" y="246697"/>
                </a:cubicBezTo>
                <a:cubicBezTo>
                  <a:pt x="193230" y="246697"/>
                  <a:pt x="193230" y="246697"/>
                  <a:pt x="110554" y="246697"/>
                </a:cubicBezTo>
                <a:cubicBezTo>
                  <a:pt x="80582" y="246697"/>
                  <a:pt x="56197" y="222567"/>
                  <a:pt x="56197" y="192849"/>
                </a:cubicBezTo>
                <a:cubicBezTo>
                  <a:pt x="56197" y="192849"/>
                  <a:pt x="56197" y="192849"/>
                  <a:pt x="56197" y="110934"/>
                </a:cubicBezTo>
                <a:cubicBezTo>
                  <a:pt x="56197" y="81216"/>
                  <a:pt x="80518" y="57086"/>
                  <a:pt x="110554" y="57086"/>
                </a:cubicBezTo>
                <a:cubicBezTo>
                  <a:pt x="110554" y="57086"/>
                  <a:pt x="110554" y="57086"/>
                  <a:pt x="193230" y="57086"/>
                </a:cubicBezTo>
                <a:cubicBezTo>
                  <a:pt x="223266" y="57086"/>
                  <a:pt x="247587" y="81216"/>
                  <a:pt x="247587" y="110934"/>
                </a:cubicBezTo>
                <a:cubicBezTo>
                  <a:pt x="247587" y="110998"/>
                  <a:pt x="247587" y="110998"/>
                  <a:pt x="247587" y="192849"/>
                </a:cubicBezTo>
                <a:close/>
              </a:path>
            </a:pathLst>
          </a:custGeom>
          <a:solidFill>
            <a:srgbClr val="0060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cs-CZ" dirty="0"/>
          </a:p>
        </p:txBody>
      </p:sp>
      <p:sp>
        <p:nvSpPr>
          <p:cNvPr id="33" name="Volný tvar: obrazec 32">
            <a:hlinkClick r:id="rId5"/>
            <a:extLst>
              <a:ext uri="{FF2B5EF4-FFF2-40B4-BE49-F238E27FC236}">
                <a16:creationId xmlns:a16="http://schemas.microsoft.com/office/drawing/2014/main" id="{EA49CF5C-A86E-493C-AC0C-74BFB00CC2FD}"/>
              </a:ext>
            </a:extLst>
          </p:cNvPr>
          <p:cNvSpPr/>
          <p:nvPr userDrawn="1"/>
        </p:nvSpPr>
        <p:spPr>
          <a:xfrm>
            <a:off x="587375" y="5600764"/>
            <a:ext cx="298450" cy="298450"/>
          </a:xfrm>
          <a:custGeom>
            <a:avLst/>
            <a:gdLst>
              <a:gd name="connsiteX0" fmla="*/ 0 w 298450"/>
              <a:gd name="connsiteY0" fmla="*/ 0 h 298450"/>
              <a:gd name="connsiteX1" fmla="*/ 0 w 298450"/>
              <a:gd name="connsiteY1" fmla="*/ 303911 h 298450"/>
              <a:gd name="connsiteX2" fmla="*/ 303911 w 298450"/>
              <a:gd name="connsiteY2" fmla="*/ 303911 h 298450"/>
              <a:gd name="connsiteX3" fmla="*/ 303911 w 298450"/>
              <a:gd name="connsiteY3" fmla="*/ 0 h 298450"/>
              <a:gd name="connsiteX4" fmla="*/ 0 w 298450"/>
              <a:gd name="connsiteY4" fmla="*/ 0 h 298450"/>
              <a:gd name="connsiteX5" fmla="*/ 196977 w 298450"/>
              <a:gd name="connsiteY5" fmla="*/ 151003 h 298450"/>
              <a:gd name="connsiteX6" fmla="*/ 167577 w 298450"/>
              <a:gd name="connsiteY6" fmla="*/ 151003 h 298450"/>
              <a:gd name="connsiteX7" fmla="*/ 167577 w 298450"/>
              <a:gd name="connsiteY7" fmla="*/ 258763 h 298450"/>
              <a:gd name="connsiteX8" fmla="*/ 127190 w 298450"/>
              <a:gd name="connsiteY8" fmla="*/ 258763 h 298450"/>
              <a:gd name="connsiteX9" fmla="*/ 127190 w 298450"/>
              <a:gd name="connsiteY9" fmla="*/ 151066 h 298450"/>
              <a:gd name="connsiteX10" fmla="*/ 100266 w 298450"/>
              <a:gd name="connsiteY10" fmla="*/ 151066 h 298450"/>
              <a:gd name="connsiteX11" fmla="*/ 100266 w 298450"/>
              <a:gd name="connsiteY11" fmla="*/ 113919 h 298450"/>
              <a:gd name="connsiteX12" fmla="*/ 127190 w 298450"/>
              <a:gd name="connsiteY12" fmla="*/ 113919 h 298450"/>
              <a:gd name="connsiteX13" fmla="*/ 127127 w 298450"/>
              <a:gd name="connsiteY13" fmla="*/ 92011 h 298450"/>
              <a:gd name="connsiteX14" fmla="*/ 171005 w 298450"/>
              <a:gd name="connsiteY14" fmla="*/ 43307 h 298450"/>
              <a:gd name="connsiteX15" fmla="*/ 200787 w 298450"/>
              <a:gd name="connsiteY15" fmla="*/ 43307 h 298450"/>
              <a:gd name="connsiteX16" fmla="*/ 200787 w 298450"/>
              <a:gd name="connsiteY16" fmla="*/ 80454 h 298450"/>
              <a:gd name="connsiteX17" fmla="*/ 182182 w 298450"/>
              <a:gd name="connsiteY17" fmla="*/ 80454 h 298450"/>
              <a:gd name="connsiteX18" fmla="*/ 167577 w 298450"/>
              <a:gd name="connsiteY18" fmla="*/ 95314 h 298450"/>
              <a:gd name="connsiteX19" fmla="*/ 167513 w 298450"/>
              <a:gd name="connsiteY19" fmla="*/ 113919 h 298450"/>
              <a:gd name="connsiteX20" fmla="*/ 200977 w 298450"/>
              <a:gd name="connsiteY20" fmla="*/ 113919 h 298450"/>
              <a:gd name="connsiteX21" fmla="*/ 196977 w 298450"/>
              <a:gd name="connsiteY21" fmla="*/ 151003 h 29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98450" h="298450">
                <a:moveTo>
                  <a:pt x="0" y="0"/>
                </a:moveTo>
                <a:lnTo>
                  <a:pt x="0" y="303911"/>
                </a:lnTo>
                <a:lnTo>
                  <a:pt x="303911" y="303911"/>
                </a:lnTo>
                <a:lnTo>
                  <a:pt x="303911" y="0"/>
                </a:lnTo>
                <a:lnTo>
                  <a:pt x="0" y="0"/>
                </a:lnTo>
                <a:close/>
                <a:moveTo>
                  <a:pt x="196977" y="151003"/>
                </a:moveTo>
                <a:lnTo>
                  <a:pt x="167577" y="151003"/>
                </a:lnTo>
                <a:lnTo>
                  <a:pt x="167577" y="258763"/>
                </a:lnTo>
                <a:lnTo>
                  <a:pt x="127190" y="258763"/>
                </a:lnTo>
                <a:lnTo>
                  <a:pt x="127190" y="151066"/>
                </a:lnTo>
                <a:lnTo>
                  <a:pt x="100266" y="151066"/>
                </a:lnTo>
                <a:lnTo>
                  <a:pt x="100266" y="113919"/>
                </a:lnTo>
                <a:lnTo>
                  <a:pt x="127190" y="113919"/>
                </a:lnTo>
                <a:lnTo>
                  <a:pt x="127127" y="92011"/>
                </a:lnTo>
                <a:cubicBezTo>
                  <a:pt x="127127" y="61722"/>
                  <a:pt x="135318" y="43307"/>
                  <a:pt x="171005" y="43307"/>
                </a:cubicBezTo>
                <a:lnTo>
                  <a:pt x="200787" y="43307"/>
                </a:lnTo>
                <a:lnTo>
                  <a:pt x="200787" y="80454"/>
                </a:lnTo>
                <a:lnTo>
                  <a:pt x="182182" y="80454"/>
                </a:lnTo>
                <a:cubicBezTo>
                  <a:pt x="168275" y="80454"/>
                  <a:pt x="167577" y="85661"/>
                  <a:pt x="167577" y="95314"/>
                </a:cubicBezTo>
                <a:lnTo>
                  <a:pt x="167513" y="113919"/>
                </a:lnTo>
                <a:lnTo>
                  <a:pt x="200977" y="113919"/>
                </a:lnTo>
                <a:lnTo>
                  <a:pt x="196977" y="151003"/>
                </a:lnTo>
                <a:close/>
              </a:path>
            </a:pathLst>
          </a:custGeom>
          <a:solidFill>
            <a:srgbClr val="006088"/>
          </a:solidFill>
          <a:ln w="6350" cap="flat">
            <a:noFill/>
            <a:prstDash val="solid"/>
            <a:miter/>
          </a:ln>
        </p:spPr>
        <p:txBody>
          <a:bodyPr rtlCol="0" anchor="ctr"/>
          <a:lstStyle/>
          <a:p>
            <a:endParaRPr lang="cs-CZ"/>
          </a:p>
        </p:txBody>
      </p:sp>
      <p:cxnSp>
        <p:nvCxnSpPr>
          <p:cNvPr id="35" name="Přímá spojnice 34">
            <a:extLst>
              <a:ext uri="{FF2B5EF4-FFF2-40B4-BE49-F238E27FC236}">
                <a16:creationId xmlns:a16="http://schemas.microsoft.com/office/drawing/2014/main" id="{EC62D556-8387-4F2B-94BA-2BC3867BA6AC}"/>
              </a:ext>
            </a:extLst>
          </p:cNvPr>
          <p:cNvCxnSpPr/>
          <p:nvPr userDrawn="1"/>
        </p:nvCxnSpPr>
        <p:spPr>
          <a:xfrm>
            <a:off x="4913086" y="4008528"/>
            <a:ext cx="0" cy="1916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ástupný text 2">
            <a:extLst>
              <a:ext uri="{FF2B5EF4-FFF2-40B4-BE49-F238E27FC236}">
                <a16:creationId xmlns:a16="http://schemas.microsoft.com/office/drawing/2014/main" id="{66E5F381-EB09-4C7C-9724-241B11FD9FEE}"/>
              </a:ext>
            </a:extLst>
          </p:cNvPr>
          <p:cNvSpPr>
            <a:spLocks noGrp="1"/>
          </p:cNvSpPr>
          <p:nvPr userDrawn="1">
            <p:ph type="body" idx="10" hasCustomPrompt="1"/>
          </p:nvPr>
        </p:nvSpPr>
        <p:spPr>
          <a:xfrm>
            <a:off x="5123090" y="3939189"/>
            <a:ext cx="4586968" cy="276999"/>
          </a:xfrm>
          <a:noFill/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Jméno Příjmení</a:t>
            </a:r>
          </a:p>
        </p:txBody>
      </p:sp>
      <p:sp>
        <p:nvSpPr>
          <p:cNvPr id="37" name="Zástupný text 2">
            <a:extLst>
              <a:ext uri="{FF2B5EF4-FFF2-40B4-BE49-F238E27FC236}">
                <a16:creationId xmlns:a16="http://schemas.microsoft.com/office/drawing/2014/main" id="{857673CA-0885-4ADF-BFC7-7BB70DC0B14B}"/>
              </a:ext>
            </a:extLst>
          </p:cNvPr>
          <p:cNvSpPr>
            <a:spLocks noGrp="1"/>
          </p:cNvSpPr>
          <p:nvPr userDrawn="1">
            <p:ph type="body" idx="11" hasCustomPrompt="1"/>
          </p:nvPr>
        </p:nvSpPr>
        <p:spPr>
          <a:xfrm>
            <a:off x="5123090" y="4228077"/>
            <a:ext cx="4586968" cy="246221"/>
          </a:xfrm>
          <a:noFill/>
        </p:spPr>
        <p:txBody>
          <a:bodyPr wrap="square">
            <a:spAutoFit/>
          </a:bodyPr>
          <a:lstStyle>
            <a:lvl1pPr marL="0" indent="0">
              <a:buNone/>
              <a:defRPr sz="16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Pozice / katedra</a:t>
            </a:r>
          </a:p>
        </p:txBody>
      </p:sp>
      <p:sp>
        <p:nvSpPr>
          <p:cNvPr id="38" name="Zástupný text 2">
            <a:extLst>
              <a:ext uri="{FF2B5EF4-FFF2-40B4-BE49-F238E27FC236}">
                <a16:creationId xmlns:a16="http://schemas.microsoft.com/office/drawing/2014/main" id="{D5FF46C9-4064-47E2-9E88-89976F84A4B6}"/>
              </a:ext>
            </a:extLst>
          </p:cNvPr>
          <p:cNvSpPr>
            <a:spLocks noGrp="1"/>
          </p:cNvSpPr>
          <p:nvPr userDrawn="1">
            <p:ph type="body" idx="12" hasCustomPrompt="1"/>
          </p:nvPr>
        </p:nvSpPr>
        <p:spPr>
          <a:xfrm>
            <a:off x="5123090" y="4585451"/>
            <a:ext cx="4586968" cy="276999"/>
          </a:xfrm>
          <a:noFill/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jmeno.prijmeni@vse.cz</a:t>
            </a:r>
          </a:p>
        </p:txBody>
      </p: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43154C40-839F-43C2-B7B2-CA923199839A}"/>
              </a:ext>
            </a:extLst>
          </p:cNvPr>
          <p:cNvSpPr txBox="1"/>
          <p:nvPr userDrawn="1"/>
        </p:nvSpPr>
        <p:spPr>
          <a:xfrm>
            <a:off x="587376" y="3574142"/>
            <a:ext cx="4325694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2200" b="1" dirty="0">
                <a:solidFill>
                  <a:schemeClr val="tx2"/>
                </a:solidFill>
              </a:rPr>
              <a:t>Fakulta podnikohospodářská</a:t>
            </a:r>
          </a:p>
        </p:txBody>
      </p:sp>
      <p:sp>
        <p:nvSpPr>
          <p:cNvPr id="40" name="TextovéPole 39">
            <a:extLst>
              <a:ext uri="{FF2B5EF4-FFF2-40B4-BE49-F238E27FC236}">
                <a16:creationId xmlns:a16="http://schemas.microsoft.com/office/drawing/2014/main" id="{57B960FF-A504-4F05-A4BD-E1D885F65549}"/>
              </a:ext>
            </a:extLst>
          </p:cNvPr>
          <p:cNvSpPr txBox="1"/>
          <p:nvPr userDrawn="1"/>
        </p:nvSpPr>
        <p:spPr>
          <a:xfrm>
            <a:off x="587375" y="3949413"/>
            <a:ext cx="3674621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cs-CZ" sz="1800" b="0" dirty="0">
                <a:solidFill>
                  <a:schemeClr val="tx1"/>
                </a:solidFill>
              </a:rPr>
              <a:t>Vysoká škola ekonomická v Praze</a:t>
            </a:r>
          </a:p>
          <a:p>
            <a:r>
              <a:rPr lang="cs-CZ" sz="1800" b="0" dirty="0">
                <a:solidFill>
                  <a:schemeClr val="tx1"/>
                </a:solidFill>
              </a:rPr>
              <a:t>nám. Winstona Churchilla 4</a:t>
            </a:r>
          </a:p>
          <a:p>
            <a:r>
              <a:rPr lang="cs-CZ" sz="1800" b="0" dirty="0">
                <a:solidFill>
                  <a:schemeClr val="tx1"/>
                </a:solidFill>
              </a:rPr>
              <a:t>130 67  Praha 3 – Žižkov</a:t>
            </a:r>
          </a:p>
        </p:txBody>
      </p:sp>
      <p:sp>
        <p:nvSpPr>
          <p:cNvPr id="42" name="Zástupný text 2">
            <a:extLst>
              <a:ext uri="{FF2B5EF4-FFF2-40B4-BE49-F238E27FC236}">
                <a16:creationId xmlns:a16="http://schemas.microsoft.com/office/drawing/2014/main" id="{63B23576-1A7F-48A1-AAC5-92F0196C4E2B}"/>
              </a:ext>
            </a:extLst>
          </p:cNvPr>
          <p:cNvSpPr>
            <a:spLocks noGrp="1"/>
          </p:cNvSpPr>
          <p:nvPr userDrawn="1">
            <p:ph type="body" idx="13" hasCustomPrompt="1"/>
          </p:nvPr>
        </p:nvSpPr>
        <p:spPr>
          <a:xfrm>
            <a:off x="587376" y="4832007"/>
            <a:ext cx="3761468" cy="276999"/>
          </a:xfrm>
          <a:noFill/>
        </p:spPr>
        <p:txBody>
          <a:bodyPr wrap="square">
            <a:sp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web</a:t>
            </a:r>
          </a:p>
        </p:txBody>
      </p:sp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0061" y="3754625"/>
            <a:ext cx="1876286" cy="135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7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3EF71-02A5-4D47-8A53-5F5BF483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6DD52F-D12D-4324-9E2B-DF52F275A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308ED-B384-483C-8909-DF5CBC28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62C0C-1927-451F-9324-4B0A3543F373}" type="datetime1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CFA94B-6CC7-4925-BF5A-25A98332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18217B-F520-4DF0-B405-A6B41EBA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492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sah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3EF71-02A5-4D47-8A53-5F5BF4839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4" y="762764"/>
            <a:ext cx="6956423" cy="52629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36DD52F-D12D-4324-9E2B-DF52F275A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375" y="1557336"/>
            <a:ext cx="6956424" cy="467995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2" name="Zástupný symbol obrázku 11">
            <a:extLst>
              <a:ext uri="{FF2B5EF4-FFF2-40B4-BE49-F238E27FC236}">
                <a16:creationId xmlns:a16="http://schemas.microsoft.com/office/drawing/2014/main" id="{E579DA1F-D713-4319-A53D-58129EA2420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31175" y="0"/>
            <a:ext cx="4060825" cy="6858000"/>
          </a:xfrm>
          <a:solidFill>
            <a:schemeClr val="bg1">
              <a:lumMod val="95000"/>
            </a:schemeClr>
          </a:solidFill>
        </p:spPr>
        <p:txBody>
          <a:bodyPr tIns="2628000" anchor="t"/>
          <a:lstStyle>
            <a:lvl1pPr marL="0" indent="0" algn="ctr">
              <a:buFontTx/>
              <a:buNone/>
              <a:defRPr/>
            </a:lvl1pPr>
          </a:lstStyle>
          <a:p>
            <a:endParaRPr lang="cs-CZ"/>
          </a:p>
        </p:txBody>
      </p:sp>
      <p:cxnSp>
        <p:nvCxnSpPr>
          <p:cNvPr id="14" name="Přímá spojnice 13">
            <a:extLst>
              <a:ext uri="{FF2B5EF4-FFF2-40B4-BE49-F238E27FC236}">
                <a16:creationId xmlns:a16="http://schemas.microsoft.com/office/drawing/2014/main" id="{62EE28F0-55D9-4817-8FC1-933CB5B19783}"/>
              </a:ext>
            </a:extLst>
          </p:cNvPr>
          <p:cNvCxnSpPr>
            <a:cxnSpLocks/>
          </p:cNvCxnSpPr>
          <p:nvPr userDrawn="1"/>
        </p:nvCxnSpPr>
        <p:spPr>
          <a:xfrm>
            <a:off x="587375" y="1354454"/>
            <a:ext cx="6956425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DD7D698-1A6A-4E76-919E-C3E7EB6A8432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0C173CA-B4A5-4282-AA82-5382BC9F7E27}" type="datetime1">
              <a:rPr lang="cs-CZ" smtClean="0"/>
              <a:t>21.01.2021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3E02EBC-6A37-4279-83EF-B4C65328897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F9FE138-6B95-4207-95B0-244E4A93B4A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10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 a obrá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obrázku 6">
            <a:extLst>
              <a:ext uri="{FF2B5EF4-FFF2-40B4-BE49-F238E27FC236}">
                <a16:creationId xmlns:a16="http://schemas.microsoft.com/office/drawing/2014/main" id="{E5CD80B8-22BC-489B-8F27-3F832968F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12192000" cy="6858001"/>
          </a:xfrm>
          <a:solidFill>
            <a:schemeClr val="bg1">
              <a:lumMod val="95000"/>
            </a:schemeClr>
          </a:solidFill>
        </p:spPr>
        <p:txBody>
          <a:bodyPr bIns="936000" anchor="ctr"/>
          <a:lstStyle>
            <a:lvl1pPr marL="0" indent="0" algn="ctr">
              <a:buFontTx/>
              <a:buNone/>
              <a:defRPr/>
            </a:lvl1pPr>
          </a:lstStyle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FFCE91E-ACB0-48A0-8CEE-FE9FA9595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152400" algn="ctr" rotWithShape="0">
                    <a:prstClr val="black">
                      <a:alpha val="42000"/>
                    </a:prstClr>
                  </a:outerShdw>
                </a:effectLst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51929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rázek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3EF71-02A5-4D47-8A53-5F5BF483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308ED-B384-483C-8909-DF5CBC28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0DA5-92D2-4920-9709-7AE26FD2FCAD}" type="datetime1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CFA94B-6CC7-4925-BF5A-25A98332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18217B-F520-4DF0-B405-A6B41EBA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obrázku 10">
            <a:extLst>
              <a:ext uri="{FF2B5EF4-FFF2-40B4-BE49-F238E27FC236}">
                <a16:creationId xmlns:a16="http://schemas.microsoft.com/office/drawing/2014/main" id="{C1969F8F-4655-4225-A1FA-CE3EBA2A32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75" y="1557338"/>
            <a:ext cx="11017250" cy="4010705"/>
          </a:xfrm>
          <a:solidFill>
            <a:schemeClr val="bg1">
              <a:lumMod val="95000"/>
            </a:schemeClr>
          </a:solidFill>
        </p:spPr>
        <p:txBody>
          <a:bodyPr bIns="792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endParaRPr lang="cs-CZ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69199380-B6D5-41C2-84C4-10FF0CA850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7375" y="5671656"/>
            <a:ext cx="11017760" cy="307777"/>
          </a:xfr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51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2 obrázky a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3EF71-02A5-4D47-8A53-5F5BF483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308ED-B384-483C-8909-DF5CBC28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E1E8-6E0F-4858-860D-A6CAED9CD9E2}" type="datetime1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CFA94B-6CC7-4925-BF5A-25A98332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18217B-F520-4DF0-B405-A6B41EBA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obrázku 10">
            <a:extLst>
              <a:ext uri="{FF2B5EF4-FFF2-40B4-BE49-F238E27FC236}">
                <a16:creationId xmlns:a16="http://schemas.microsoft.com/office/drawing/2014/main" id="{C1969F8F-4655-4225-A1FA-CE3EBA2A32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75" y="1557338"/>
            <a:ext cx="5403600" cy="4010705"/>
          </a:xfrm>
          <a:solidFill>
            <a:schemeClr val="bg1">
              <a:lumMod val="95000"/>
            </a:schemeClr>
          </a:solidFill>
        </p:spPr>
        <p:txBody>
          <a:bodyPr bIns="792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endParaRPr lang="cs-CZ"/>
          </a:p>
        </p:txBody>
      </p:sp>
      <p:sp>
        <p:nvSpPr>
          <p:cNvPr id="12" name="Zástupný symbol obrázku 10">
            <a:extLst>
              <a:ext uri="{FF2B5EF4-FFF2-40B4-BE49-F238E27FC236}">
                <a16:creationId xmlns:a16="http://schemas.microsoft.com/office/drawing/2014/main" id="{D64BB8EC-2D90-42D5-8BD5-BFEDFDE7681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1027" y="1557338"/>
            <a:ext cx="5403600" cy="4010400"/>
          </a:xfrm>
          <a:solidFill>
            <a:schemeClr val="bg1">
              <a:lumMod val="95000"/>
            </a:schemeClr>
          </a:solidFill>
        </p:spPr>
        <p:txBody>
          <a:bodyPr bIns="792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endParaRPr lang="cs-CZ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69199380-B6D5-41C2-84C4-10FF0CA850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7375" y="5671656"/>
            <a:ext cx="5403850" cy="307777"/>
          </a:xfr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endParaRPr lang="cs-CZ" dirty="0"/>
          </a:p>
        </p:txBody>
      </p:sp>
      <p:sp>
        <p:nvSpPr>
          <p:cNvPr id="15" name="Zástupný text 13">
            <a:extLst>
              <a:ext uri="{FF2B5EF4-FFF2-40B4-BE49-F238E27FC236}">
                <a16:creationId xmlns:a16="http://schemas.microsoft.com/office/drawing/2014/main" id="{5A4DF361-9E8E-4F3E-A08F-2063E9F706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89886" y="5671656"/>
            <a:ext cx="5403850" cy="307777"/>
          </a:xfr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36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3 obrázky a popi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43EF71-02A5-4D47-8A53-5F5BF4839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2308ED-B384-483C-8909-DF5CBC282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D1276-6D67-401C-86D6-68F54B441E64}" type="datetime1">
              <a:rPr lang="cs-CZ" smtClean="0"/>
              <a:t>21.01.2021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CFA94B-6CC7-4925-BF5A-25A98332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18217B-F520-4DF0-B405-A6B41EBA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obrázku 10">
            <a:extLst>
              <a:ext uri="{FF2B5EF4-FFF2-40B4-BE49-F238E27FC236}">
                <a16:creationId xmlns:a16="http://schemas.microsoft.com/office/drawing/2014/main" id="{C1969F8F-4655-4225-A1FA-CE3EBA2A32A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75" y="1557338"/>
            <a:ext cx="3532381" cy="4010705"/>
          </a:xfrm>
          <a:solidFill>
            <a:schemeClr val="bg1">
              <a:lumMod val="95000"/>
            </a:schemeClr>
          </a:solidFill>
        </p:spPr>
        <p:txBody>
          <a:bodyPr bIns="792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endParaRPr lang="cs-CZ"/>
          </a:p>
        </p:txBody>
      </p:sp>
      <p:sp>
        <p:nvSpPr>
          <p:cNvPr id="12" name="Zástupný symbol obrázku 10">
            <a:extLst>
              <a:ext uri="{FF2B5EF4-FFF2-40B4-BE49-F238E27FC236}">
                <a16:creationId xmlns:a16="http://schemas.microsoft.com/office/drawing/2014/main" id="{D64BB8EC-2D90-42D5-8BD5-BFEDFDE7681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29808" y="1557338"/>
            <a:ext cx="3532381" cy="4010400"/>
          </a:xfrm>
          <a:solidFill>
            <a:schemeClr val="bg1">
              <a:lumMod val="95000"/>
            </a:schemeClr>
          </a:solidFill>
        </p:spPr>
        <p:txBody>
          <a:bodyPr bIns="792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endParaRPr lang="cs-CZ"/>
          </a:p>
        </p:txBody>
      </p:sp>
      <p:sp>
        <p:nvSpPr>
          <p:cNvPr id="14" name="Zástupný text 13">
            <a:extLst>
              <a:ext uri="{FF2B5EF4-FFF2-40B4-BE49-F238E27FC236}">
                <a16:creationId xmlns:a16="http://schemas.microsoft.com/office/drawing/2014/main" id="{69199380-B6D5-41C2-84C4-10FF0CA850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87375" y="5671656"/>
            <a:ext cx="3532544" cy="307777"/>
          </a:xfr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endParaRPr lang="cs-CZ" dirty="0"/>
          </a:p>
        </p:txBody>
      </p:sp>
      <p:sp>
        <p:nvSpPr>
          <p:cNvPr id="15" name="Zástupný text 13">
            <a:extLst>
              <a:ext uri="{FF2B5EF4-FFF2-40B4-BE49-F238E27FC236}">
                <a16:creationId xmlns:a16="http://schemas.microsoft.com/office/drawing/2014/main" id="{5A4DF361-9E8E-4F3E-A08F-2063E9F706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318667" y="5671656"/>
            <a:ext cx="3532544" cy="307777"/>
          </a:xfr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endParaRPr lang="cs-CZ" dirty="0"/>
          </a:p>
        </p:txBody>
      </p:sp>
      <p:sp>
        <p:nvSpPr>
          <p:cNvPr id="18" name="Zástupný symbol obrázku 10">
            <a:extLst>
              <a:ext uri="{FF2B5EF4-FFF2-40B4-BE49-F238E27FC236}">
                <a16:creationId xmlns:a16="http://schemas.microsoft.com/office/drawing/2014/main" id="{D67F79F9-BC3E-4A4C-911F-C1164783FF2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72244" y="1557338"/>
            <a:ext cx="3532381" cy="4010400"/>
          </a:xfrm>
          <a:solidFill>
            <a:schemeClr val="bg1">
              <a:lumMod val="95000"/>
            </a:schemeClr>
          </a:solidFill>
        </p:spPr>
        <p:txBody>
          <a:bodyPr bIns="792000" anchor="ctr">
            <a:normAutofit/>
          </a:bodyPr>
          <a:lstStyle>
            <a:lvl1pPr marL="0" indent="0" algn="ctr">
              <a:buFontTx/>
              <a:buNone/>
              <a:defRPr sz="1800"/>
            </a:lvl1pPr>
          </a:lstStyle>
          <a:p>
            <a:endParaRPr lang="cs-CZ"/>
          </a:p>
        </p:txBody>
      </p:sp>
      <p:sp>
        <p:nvSpPr>
          <p:cNvPr id="19" name="Zástupný text 13">
            <a:extLst>
              <a:ext uri="{FF2B5EF4-FFF2-40B4-BE49-F238E27FC236}">
                <a16:creationId xmlns:a16="http://schemas.microsoft.com/office/drawing/2014/main" id="{96582EBC-8452-4F3F-8C5A-4D1E8972FD4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61103" y="5671656"/>
            <a:ext cx="3532544" cy="307777"/>
          </a:xfrm>
        </p:spPr>
        <p:txBody>
          <a:bodyPr anchor="t">
            <a:spAutoFit/>
          </a:bodyPr>
          <a:lstStyle>
            <a:lvl1pPr marL="0" indent="0">
              <a:spcBef>
                <a:spcPts val="0"/>
              </a:spcBef>
              <a:buNone/>
              <a:defRPr sz="2000"/>
            </a:lvl1pPr>
          </a:lstStyle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01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>
            <a:extLst>
              <a:ext uri="{FF2B5EF4-FFF2-40B4-BE49-F238E27FC236}">
                <a16:creationId xmlns:a16="http://schemas.microsoft.com/office/drawing/2014/main" id="{0E603E61-1EAB-422C-BE5C-6995153939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85C07AB4-50D3-4880-AC15-F37F2D8545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7375" y="1557338"/>
            <a:ext cx="11017249" cy="553998"/>
          </a:xfrm>
        </p:spPr>
        <p:txBody>
          <a:bodyPr wrap="square"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Předělový slajd</a:t>
            </a:r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F1766D59-4497-44F5-B138-0646E33F2561}"/>
              </a:ext>
            </a:extLst>
          </p:cNvPr>
          <p:cNvSpPr>
            <a:spLocks noGrp="1"/>
          </p:cNvSpPr>
          <p:nvPr>
            <p:ph type="subTitle" idx="10" hasCustomPrompt="1"/>
          </p:nvPr>
        </p:nvSpPr>
        <p:spPr>
          <a:xfrm>
            <a:off x="588587" y="2356079"/>
            <a:ext cx="11016038" cy="307777"/>
          </a:xfrm>
        </p:spPr>
        <p:txBody>
          <a:bodyPr wrap="square">
            <a:sp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Podnadpis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475220F3-929C-4F10-8517-ED9BF349317E}"/>
              </a:ext>
            </a:extLst>
          </p:cNvPr>
          <p:cNvCxnSpPr>
            <a:cxnSpLocks/>
          </p:cNvCxnSpPr>
          <p:nvPr userDrawn="1"/>
        </p:nvCxnSpPr>
        <p:spPr>
          <a:xfrm>
            <a:off x="587375" y="2235754"/>
            <a:ext cx="11017250" cy="0"/>
          </a:xfrm>
          <a:prstGeom prst="line">
            <a:avLst/>
          </a:prstGeom>
          <a:ln>
            <a:solidFill>
              <a:schemeClr val="bg1"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478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8FB91D-8936-4FF4-9AE4-37CB71D7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271334-0A78-42A3-9B7F-889D13861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7375" y="1558678"/>
            <a:ext cx="5403849" cy="467861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402392A-DEA6-4562-8141-D51D502DBD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0775" y="1558678"/>
            <a:ext cx="5403850" cy="4678610"/>
          </a:xfrm>
        </p:spPr>
        <p:txBody>
          <a:bodyPr/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D343B93-24FF-49E9-BD92-0B5C1773C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C0EF1-2FC1-4CE1-87E4-97D318880422}" type="datetime1">
              <a:rPr lang="cs-CZ" smtClean="0"/>
              <a:t>21.01.2021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C46D9BF-6EDE-4A23-9159-5B16923D3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C1E345-19CD-48FB-8A7E-8D879D0F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769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30DC51-3591-490F-B18B-E846824BC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762764"/>
            <a:ext cx="11017250" cy="526298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992EC59-DEC6-4594-8337-DB913D5F0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7375" y="1557336"/>
            <a:ext cx="11017250" cy="467995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1F11C63-B6E4-4025-9E9F-8A820F2BC8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210799" y="6446579"/>
            <a:ext cx="849083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732749D-AF77-4817-A72E-FAF711849557}" type="datetime1">
              <a:rPr lang="cs-CZ" smtClean="0"/>
              <a:pPr/>
              <a:t>21.01.2021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8868A5-4911-42C9-B114-DF71DD6D0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7375" y="6446579"/>
            <a:ext cx="9293226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pl-PL"/>
              <a:t>FAKULTA PODNIKOHOSPODÁŘSKÁ VŠE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A55043-2DAD-428E-BD13-AE5C24D5BC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40169" y="6446579"/>
            <a:ext cx="464456" cy="184666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2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1874624-1AE7-487A-AC75-DE2D67D304C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CCFC670B-082B-4FEC-BD87-0AF75290FD5B}"/>
              </a:ext>
            </a:extLst>
          </p:cNvPr>
          <p:cNvCxnSpPr/>
          <p:nvPr userDrawn="1"/>
        </p:nvCxnSpPr>
        <p:spPr>
          <a:xfrm>
            <a:off x="587375" y="1354454"/>
            <a:ext cx="1101725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9475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4" r:id="rId4"/>
    <p:sldLayoutId id="2147483665" r:id="rId5"/>
    <p:sldLayoutId id="2147483662" r:id="rId6"/>
    <p:sldLayoutId id="2147483663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66" r:id="rId13"/>
    <p:sldLayoutId id="2147483661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bg2"/>
        </a:buClr>
        <a:buFont typeface="Wingdings" panose="05000000000000000000" pitchFamily="2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Corbel" panose="020B0503020204020204" pitchFamily="34" charset="0"/>
        <a:buChar char="–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200" strike="sngStrike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bg2"/>
        </a:buClr>
        <a:buFont typeface="Wingdings" panose="05000000000000000000" pitchFamily="2" charset="2"/>
        <a:buChar char="§"/>
        <a:defRPr sz="2200" strike="sngStrike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 userDrawn="1">
          <p15:clr>
            <a:srgbClr val="F26B43"/>
          </p15:clr>
        </p15:guide>
        <p15:guide id="2" pos="7310" userDrawn="1">
          <p15:clr>
            <a:srgbClr val="F26B43"/>
          </p15:clr>
        </p15:guide>
        <p15:guide id="3" orient="horz" pos="981" userDrawn="1">
          <p15:clr>
            <a:srgbClr val="F26B43"/>
          </p15:clr>
        </p15:guide>
        <p15:guide id="4" orient="horz" pos="39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19912A-EEF9-4A5B-BA85-9E68D6C4D7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Název akce (propagace)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E342CE-1A14-48EB-870D-DC9C279C9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587" y="2356079"/>
            <a:ext cx="7779036" cy="1231106"/>
          </a:xfrm>
        </p:spPr>
        <p:txBody>
          <a:bodyPr/>
          <a:lstStyle/>
          <a:p>
            <a:pPr fontAlgn="base"/>
            <a:r>
              <a:rPr lang="cs-CZ" dirty="0"/>
              <a:t>Jméno přednášejícího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Datum a čas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Místo konání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Doplňující informace</a:t>
            </a:r>
          </a:p>
        </p:txBody>
      </p:sp>
    </p:spTree>
    <p:extLst>
      <p:ext uri="{BB962C8B-B14F-4D97-AF65-F5344CB8AC3E}">
        <p14:creationId xmlns:p14="http://schemas.microsoft.com/office/powerpoint/2010/main" val="373393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21849E-C701-4DED-98A1-B39BF890F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5" y="762764"/>
            <a:ext cx="11017250" cy="526298"/>
          </a:xfrm>
        </p:spPr>
        <p:txBody>
          <a:bodyPr/>
          <a:lstStyle/>
          <a:p>
            <a:r>
              <a:rPr lang="cs-CZ" dirty="0"/>
              <a:t>Název akce (propagace)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6EEB915-8F6D-4895-B652-074149F34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Jméno přednášejícího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Datum a čas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Místo konání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Doplňující informace</a:t>
            </a:r>
            <a:br>
              <a:rPr lang="cs-CZ" noProof="1"/>
            </a:br>
            <a:endParaRPr lang="cs-CZ" noProof="1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B0FD8C-9474-43D6-A468-05FD41E9B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FAKULTA PODNIKOHOSPODÁŘSKÁ VŠE</a:t>
            </a:r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C453D07-48AD-4D00-BE43-9B043862D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216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obrázku 6">
            <a:extLst>
              <a:ext uri="{FF2B5EF4-FFF2-40B4-BE49-F238E27FC236}">
                <a16:creationId xmlns:a16="http://schemas.microsoft.com/office/drawing/2014/main" id="{F5381BBF-8669-454B-859C-C6AA2F0C040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6A4DA36-3BD0-421E-88E5-C2E80F20B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374" y="762764"/>
            <a:ext cx="6956423" cy="526298"/>
          </a:xfrm>
        </p:spPr>
        <p:txBody>
          <a:bodyPr/>
          <a:lstStyle/>
          <a:p>
            <a:r>
              <a:rPr lang="cs-CZ" dirty="0"/>
              <a:t>Název akce (propagace)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EE0461D-5FB0-4570-8B58-65D67948E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cs-CZ" dirty="0"/>
              <a:t>Jméno přednášejícího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Datum a čas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Místo konání</a:t>
            </a:r>
            <a:r>
              <a:rPr lang="en-US" dirty="0"/>
              <a:t>​</a:t>
            </a:r>
          </a:p>
          <a:p>
            <a:pPr fontAlgn="base"/>
            <a:r>
              <a:rPr lang="cs-CZ" dirty="0"/>
              <a:t>Doplňující informace</a:t>
            </a:r>
            <a:endParaRPr lang="cs-CZ" noProof="1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C42E3EF-76ED-4ECE-98D0-595C401364F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587375" y="6446579"/>
            <a:ext cx="6956422" cy="184666"/>
          </a:xfrm>
        </p:spPr>
        <p:txBody>
          <a:bodyPr/>
          <a:lstStyle/>
          <a:p>
            <a:r>
              <a:rPr lang="pl-PL"/>
              <a:t>FAKULTA PODNIKOHOSPODÁŘSKÁ VŠE</a:t>
            </a:r>
            <a:endParaRPr lang="cs-CZ" dirty="0"/>
          </a:p>
        </p:txBody>
      </p:sp>
      <p:sp>
        <p:nvSpPr>
          <p:cNvPr id="12" name="Zástupný symbol pro číslo snímku 11">
            <a:extLst>
              <a:ext uri="{FF2B5EF4-FFF2-40B4-BE49-F238E27FC236}">
                <a16:creationId xmlns:a16="http://schemas.microsoft.com/office/drawing/2014/main" id="{39B48A84-CBAA-4421-9C7C-79B2B3E4183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1874624-1AE7-487A-AC75-DE2D67D304C0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82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FPH VŠE – šablona prezentace ">
  <a:themeElements>
    <a:clrScheme name="VŠE">
      <a:dk1>
        <a:sysClr val="windowText" lastClr="000000"/>
      </a:dk1>
      <a:lt1>
        <a:sysClr val="window" lastClr="FFFFFF"/>
      </a:lt1>
      <a:dk2>
        <a:srgbClr val="006088"/>
      </a:dk2>
      <a:lt2>
        <a:srgbClr val="00A8EC"/>
      </a:lt2>
      <a:accent1>
        <a:srgbClr val="006088"/>
      </a:accent1>
      <a:accent2>
        <a:srgbClr val="00A8EC"/>
      </a:accent2>
      <a:accent3>
        <a:srgbClr val="F5BE34"/>
      </a:accent3>
      <a:accent4>
        <a:srgbClr val="DC5931"/>
      </a:accent4>
      <a:accent5>
        <a:srgbClr val="B33131"/>
      </a:accent5>
      <a:accent6>
        <a:srgbClr val="83277F"/>
      </a:accent6>
      <a:hlink>
        <a:srgbClr val="00A8EC"/>
      </a:hlink>
      <a:folHlink>
        <a:srgbClr val="F5BE34"/>
      </a:folHlink>
    </a:clrScheme>
    <a:fontScheme name="FPH VS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spcAft>
            <a:spcPts val="600"/>
          </a:spcAft>
          <a:buClr>
            <a:schemeClr val="bg2"/>
          </a:buClr>
          <a:defRPr sz="2200" dirty="0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VŠE">
      <a:dk1>
        <a:sysClr val="windowText" lastClr="000000"/>
      </a:dk1>
      <a:lt1>
        <a:sysClr val="window" lastClr="FFFFFF"/>
      </a:lt1>
      <a:dk2>
        <a:srgbClr val="006088"/>
      </a:dk2>
      <a:lt2>
        <a:srgbClr val="00A8EC"/>
      </a:lt2>
      <a:accent1>
        <a:srgbClr val="006088"/>
      </a:accent1>
      <a:accent2>
        <a:srgbClr val="00A8EC"/>
      </a:accent2>
      <a:accent3>
        <a:srgbClr val="F5BE34"/>
      </a:accent3>
      <a:accent4>
        <a:srgbClr val="DC5931"/>
      </a:accent4>
      <a:accent5>
        <a:srgbClr val="B33131"/>
      </a:accent5>
      <a:accent6>
        <a:srgbClr val="83277F"/>
      </a:accent6>
      <a:hlink>
        <a:srgbClr val="00A8EC"/>
      </a:hlink>
      <a:folHlink>
        <a:srgbClr val="F5BE34"/>
      </a:folHlink>
    </a:clrScheme>
    <a:fontScheme name="FPH VS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VŠE">
      <a:dk1>
        <a:sysClr val="windowText" lastClr="000000"/>
      </a:dk1>
      <a:lt1>
        <a:sysClr val="window" lastClr="FFFFFF"/>
      </a:lt1>
      <a:dk2>
        <a:srgbClr val="006088"/>
      </a:dk2>
      <a:lt2>
        <a:srgbClr val="00A8EC"/>
      </a:lt2>
      <a:accent1>
        <a:srgbClr val="006088"/>
      </a:accent1>
      <a:accent2>
        <a:srgbClr val="00A8EC"/>
      </a:accent2>
      <a:accent3>
        <a:srgbClr val="F5BE34"/>
      </a:accent3>
      <a:accent4>
        <a:srgbClr val="DC5931"/>
      </a:accent4>
      <a:accent5>
        <a:srgbClr val="B33131"/>
      </a:accent5>
      <a:accent6>
        <a:srgbClr val="83277F"/>
      </a:accent6>
      <a:hlink>
        <a:srgbClr val="00A8EC"/>
      </a:hlink>
      <a:folHlink>
        <a:srgbClr val="F5BE34"/>
      </a:folHlink>
    </a:clrScheme>
    <a:fontScheme name="VŠE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60</Words>
  <Application>Microsoft Office PowerPoint</Application>
  <PresentationFormat>Širokoúhlá obrazovka</PresentationFormat>
  <Paragraphs>19</Paragraphs>
  <Slides>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FPH VŠE – šablona prezentace </vt:lpstr>
      <vt:lpstr>Název akce (propagace)</vt:lpstr>
      <vt:lpstr>Název akce (propagace)</vt:lpstr>
      <vt:lpstr>Název akce (propagace)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FPH VŠE – prezentace</dc:title>
  <dc:creator>odprezentuj.cz</dc:creator>
  <cp:lastModifiedBy>Hana Kruczková</cp:lastModifiedBy>
  <cp:revision>48</cp:revision>
  <dcterms:created xsi:type="dcterms:W3CDTF">2019-08-01T14:58:42Z</dcterms:created>
  <dcterms:modified xsi:type="dcterms:W3CDTF">2021-01-22T08:00:06Z</dcterms:modified>
</cp:coreProperties>
</file>