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315" r:id="rId3"/>
    <p:sldId id="305" r:id="rId4"/>
    <p:sldId id="306" r:id="rId5"/>
    <p:sldId id="257" r:id="rId6"/>
    <p:sldId id="401" r:id="rId7"/>
    <p:sldId id="313" r:id="rId8"/>
    <p:sldId id="260" r:id="rId9"/>
    <p:sldId id="308" r:id="rId10"/>
    <p:sldId id="402" r:id="rId11"/>
    <p:sldId id="311" r:id="rId12"/>
    <p:sldId id="312" r:id="rId13"/>
    <p:sldId id="301" r:id="rId14"/>
    <p:sldId id="398" r:id="rId15"/>
    <p:sldId id="394" r:id="rId16"/>
    <p:sldId id="417" r:id="rId17"/>
    <p:sldId id="393" r:id="rId18"/>
    <p:sldId id="392" r:id="rId19"/>
    <p:sldId id="377" r:id="rId20"/>
    <p:sldId id="316" r:id="rId21"/>
    <p:sldId id="317" r:id="rId22"/>
    <p:sldId id="318" r:id="rId23"/>
    <p:sldId id="418" r:id="rId24"/>
    <p:sldId id="419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8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76"/>
    </p:cViewPr>
  </p:sorterViewPr>
  <p:notesViewPr>
    <p:cSldViewPr snapToGrid="0" showGuides="1">
      <p:cViewPr varScale="1">
        <p:scale>
          <a:sx n="99" d="100"/>
          <a:sy n="99" d="100"/>
        </p:scale>
        <p:origin x="357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461AD0BE-4510-4AAE-AA64-90F0B3BDCA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598A1D3-4E10-483D-A996-6EBCAB6D8E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94A17-4CCC-45CD-9F4C-764B070AC441}" type="datetimeFigureOut">
              <a:rPr lang="cs-CZ" smtClean="0"/>
              <a:t>29.07.2025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D6BF8AE-F4B9-4C88-A7F5-C2069B3075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F22B49F-DED7-4066-8021-CDC5600F15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2EF0D-BF64-4FEA-B8C5-6063351809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0589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ABFA1-704B-4D7D-88FD-CF9E62DB1A8F}" type="datetimeFigureOut">
              <a:rPr lang="cs-CZ" smtClean="0"/>
              <a:t>29.07.2025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9F8BA1-9F7E-4C47-8B8C-DFBF911B50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1706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ph.vse.cz/o-fakulte/seznameni/externi-vyucujici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9F8BA1-9F7E-4C47-8B8C-DFBF911B506E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087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Studium na Fakultě podnikohospodářské je úzce propojeno s praxí. Kromě </a:t>
            </a:r>
            <a:r>
              <a:rPr lang="cs-CZ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přednášek externistů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odborníků z praxe, se mohou studenti podílet na mnoha reálných projektech ve firmách. V rámci některých předmětů mohou také nahlédnout do firem, provozů či pod pokličku organizace různých akcí. 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9F8BA1-9F7E-4C47-8B8C-DFBF911B506E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7080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9F8BA1-9F7E-4C47-8B8C-DFBF911B506E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3482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9F8BA1-9F7E-4C47-8B8C-DFBF911B506E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3569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company/fph-vse/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hyperlink" Target="https://www.facebook.com/fphvse/" TargetMode="External"/><Relationship Id="rId4" Type="http://schemas.openxmlformats.org/officeDocument/2006/relationships/hyperlink" Target="https://www.instagram.com/fphvse/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s://www.linkedin.com/company/fph-vse/" TargetMode="External"/><Relationship Id="rId7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hyperlink" Target="https://www.facebook.com/fphvse/" TargetMode="External"/><Relationship Id="rId4" Type="http://schemas.openxmlformats.org/officeDocument/2006/relationships/hyperlink" Target="https://www.instagram.com/fphvse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8E78AD80-EF96-40B3-90C3-5AEEE3EA30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9D136E2-5532-450C-961D-19D89DEC2F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8587" y="1557338"/>
            <a:ext cx="7779036" cy="553998"/>
          </a:xfrm>
        </p:spPr>
        <p:txBody>
          <a:bodyPr wrap="square"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39A2353-74B0-45CA-93D9-1C86453235F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8587" y="2356079"/>
            <a:ext cx="7779036" cy="307777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Jméno Příjmení  |  datum</a:t>
            </a:r>
          </a:p>
        </p:txBody>
      </p:sp>
      <p:cxnSp>
        <p:nvCxnSpPr>
          <p:cNvPr id="49" name="Přímá spojnice 48">
            <a:extLst>
              <a:ext uri="{FF2B5EF4-FFF2-40B4-BE49-F238E27FC236}">
                <a16:creationId xmlns:a16="http://schemas.microsoft.com/office/drawing/2014/main" id="{F9DA41B6-D5B1-49C5-887A-CA521CD6788A}"/>
              </a:ext>
            </a:extLst>
          </p:cNvPr>
          <p:cNvCxnSpPr>
            <a:cxnSpLocks/>
          </p:cNvCxnSpPr>
          <p:nvPr userDrawn="1"/>
        </p:nvCxnSpPr>
        <p:spPr>
          <a:xfrm>
            <a:off x="587375" y="2665590"/>
            <a:ext cx="11017250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Skupina 52">
            <a:extLst>
              <a:ext uri="{FF2B5EF4-FFF2-40B4-BE49-F238E27FC236}">
                <a16:creationId xmlns:a16="http://schemas.microsoft.com/office/drawing/2014/main" id="{0D7F3C67-4750-4369-83F4-565DB0F01786}"/>
              </a:ext>
            </a:extLst>
          </p:cNvPr>
          <p:cNvGrpSpPr/>
          <p:nvPr userDrawn="1"/>
        </p:nvGrpSpPr>
        <p:grpSpPr>
          <a:xfrm>
            <a:off x="6480193" y="776"/>
            <a:ext cx="5527536" cy="1246473"/>
            <a:chOff x="6483481" y="0"/>
            <a:chExt cx="5527536" cy="1246473"/>
          </a:xfrm>
        </p:grpSpPr>
        <p:grpSp>
          <p:nvGrpSpPr>
            <p:cNvPr id="54" name="Grafický objekt 10">
              <a:extLst>
                <a:ext uri="{FF2B5EF4-FFF2-40B4-BE49-F238E27FC236}">
                  <a16:creationId xmlns:a16="http://schemas.microsoft.com/office/drawing/2014/main" id="{D1AD314D-1826-40B0-A524-061F854D57C2}"/>
                </a:ext>
              </a:extLst>
            </p:cNvPr>
            <p:cNvGrpSpPr/>
            <p:nvPr/>
          </p:nvGrpSpPr>
          <p:grpSpPr>
            <a:xfrm>
              <a:off x="6483481" y="0"/>
              <a:ext cx="1244600" cy="1244600"/>
              <a:chOff x="10344849" y="0"/>
              <a:chExt cx="1244600" cy="1244600"/>
            </a:xfrm>
          </p:grpSpPr>
          <p:sp>
            <p:nvSpPr>
              <p:cNvPr id="61" name="Volný tvar: obrazec 60">
                <a:extLst>
                  <a:ext uri="{FF2B5EF4-FFF2-40B4-BE49-F238E27FC236}">
                    <a16:creationId xmlns:a16="http://schemas.microsoft.com/office/drawing/2014/main" id="{FAE15789-5E91-43B6-BAD1-589AA64834A5}"/>
                  </a:ext>
                </a:extLst>
              </p:cNvPr>
              <p:cNvSpPr/>
              <p:nvPr/>
            </p:nvSpPr>
            <p:spPr>
              <a:xfrm>
                <a:off x="10344849" y="0"/>
                <a:ext cx="1244600" cy="1244600"/>
              </a:xfrm>
              <a:custGeom>
                <a:avLst/>
                <a:gdLst>
                  <a:gd name="connsiteX0" fmla="*/ 0 w 1244600"/>
                  <a:gd name="connsiteY0" fmla="*/ 0 h 1244600"/>
                  <a:gd name="connsiteX1" fmla="*/ 1244600 w 1244600"/>
                  <a:gd name="connsiteY1" fmla="*/ 0 h 1244600"/>
                  <a:gd name="connsiteX2" fmla="*/ 1244600 w 1244600"/>
                  <a:gd name="connsiteY2" fmla="*/ 1244600 h 1244600"/>
                  <a:gd name="connsiteX3" fmla="*/ 0 w 1244600"/>
                  <a:gd name="connsiteY3" fmla="*/ 1244600 h 124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00" h="1244600">
                    <a:moveTo>
                      <a:pt x="0" y="0"/>
                    </a:moveTo>
                    <a:lnTo>
                      <a:pt x="1244600" y="0"/>
                    </a:lnTo>
                    <a:lnTo>
                      <a:pt x="1244600" y="1244600"/>
                    </a:lnTo>
                    <a:lnTo>
                      <a:pt x="0" y="1244600"/>
                    </a:lnTo>
                    <a:close/>
                  </a:path>
                </a:pathLst>
              </a:custGeom>
              <a:solidFill>
                <a:srgbClr val="006088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62" name="Volný tvar: obrazec 61">
                <a:extLst>
                  <a:ext uri="{FF2B5EF4-FFF2-40B4-BE49-F238E27FC236}">
                    <a16:creationId xmlns:a16="http://schemas.microsoft.com/office/drawing/2014/main" id="{3257F8D2-1344-475D-8600-C89D03DDFDB1}"/>
                  </a:ext>
                </a:extLst>
              </p:cNvPr>
              <p:cNvSpPr/>
              <p:nvPr/>
            </p:nvSpPr>
            <p:spPr>
              <a:xfrm>
                <a:off x="11002581" y="469646"/>
                <a:ext cx="209550" cy="292100"/>
              </a:xfrm>
              <a:custGeom>
                <a:avLst/>
                <a:gdLst>
                  <a:gd name="connsiteX0" fmla="*/ 215456 w 209550"/>
                  <a:gd name="connsiteY0" fmla="*/ 224854 h 292100"/>
                  <a:gd name="connsiteX1" fmla="*/ 106426 w 209550"/>
                  <a:gd name="connsiteY1" fmla="*/ 224854 h 292100"/>
                  <a:gd name="connsiteX2" fmla="*/ 106426 w 209550"/>
                  <a:gd name="connsiteY2" fmla="*/ 177102 h 292100"/>
                  <a:gd name="connsiteX3" fmla="*/ 207201 w 209550"/>
                  <a:gd name="connsiteY3" fmla="*/ 177102 h 292100"/>
                  <a:gd name="connsiteX4" fmla="*/ 207201 w 209550"/>
                  <a:gd name="connsiteY4" fmla="*/ 109411 h 292100"/>
                  <a:gd name="connsiteX5" fmla="*/ 106426 w 209550"/>
                  <a:gd name="connsiteY5" fmla="*/ 109411 h 292100"/>
                  <a:gd name="connsiteX6" fmla="*/ 106426 w 209550"/>
                  <a:gd name="connsiteY6" fmla="*/ 66548 h 292100"/>
                  <a:gd name="connsiteX7" fmla="*/ 213234 w 209550"/>
                  <a:gd name="connsiteY7" fmla="*/ 66548 h 292100"/>
                  <a:gd name="connsiteX8" fmla="*/ 213234 w 209550"/>
                  <a:gd name="connsiteY8" fmla="*/ 0 h 292100"/>
                  <a:gd name="connsiteX9" fmla="*/ 0 w 209550"/>
                  <a:gd name="connsiteY9" fmla="*/ 0 h 292100"/>
                  <a:gd name="connsiteX10" fmla="*/ 0 w 209550"/>
                  <a:gd name="connsiteY10" fmla="*/ 294069 h 292100"/>
                  <a:gd name="connsiteX11" fmla="*/ 215456 w 209550"/>
                  <a:gd name="connsiteY11" fmla="*/ 294069 h 292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9550" h="292100">
                    <a:moveTo>
                      <a:pt x="215456" y="224854"/>
                    </a:moveTo>
                    <a:lnTo>
                      <a:pt x="106426" y="224854"/>
                    </a:lnTo>
                    <a:lnTo>
                      <a:pt x="106426" y="177102"/>
                    </a:lnTo>
                    <a:lnTo>
                      <a:pt x="207201" y="177102"/>
                    </a:lnTo>
                    <a:lnTo>
                      <a:pt x="207201" y="109411"/>
                    </a:lnTo>
                    <a:lnTo>
                      <a:pt x="106426" y="109411"/>
                    </a:lnTo>
                    <a:lnTo>
                      <a:pt x="106426" y="66548"/>
                    </a:lnTo>
                    <a:lnTo>
                      <a:pt x="213234" y="66548"/>
                    </a:lnTo>
                    <a:lnTo>
                      <a:pt x="213234" y="0"/>
                    </a:lnTo>
                    <a:lnTo>
                      <a:pt x="0" y="0"/>
                    </a:lnTo>
                    <a:lnTo>
                      <a:pt x="0" y="294069"/>
                    </a:lnTo>
                    <a:lnTo>
                      <a:pt x="215456" y="294069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63" name="Volný tvar: obrazec 62">
                <a:extLst>
                  <a:ext uri="{FF2B5EF4-FFF2-40B4-BE49-F238E27FC236}">
                    <a16:creationId xmlns:a16="http://schemas.microsoft.com/office/drawing/2014/main" id="{73248CCA-BD50-4BBF-8680-BEABF8DAD910}"/>
                  </a:ext>
                </a:extLst>
              </p:cNvPr>
              <p:cNvSpPr/>
              <p:nvPr/>
            </p:nvSpPr>
            <p:spPr>
              <a:xfrm>
                <a:off x="10864660" y="429768"/>
                <a:ext cx="101600" cy="19050"/>
              </a:xfrm>
              <a:custGeom>
                <a:avLst/>
                <a:gdLst>
                  <a:gd name="connsiteX0" fmla="*/ 0 w 101600"/>
                  <a:gd name="connsiteY0" fmla="*/ 0 h 19050"/>
                  <a:gd name="connsiteX1" fmla="*/ 102552 w 101600"/>
                  <a:gd name="connsiteY1" fmla="*/ 0 h 19050"/>
                  <a:gd name="connsiteX2" fmla="*/ 102552 w 101600"/>
                  <a:gd name="connsiteY2" fmla="*/ 20892 h 19050"/>
                  <a:gd name="connsiteX3" fmla="*/ 0 w 101600"/>
                  <a:gd name="connsiteY3" fmla="*/ 20892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600" h="19050">
                    <a:moveTo>
                      <a:pt x="0" y="0"/>
                    </a:moveTo>
                    <a:lnTo>
                      <a:pt x="102552" y="0"/>
                    </a:lnTo>
                    <a:lnTo>
                      <a:pt x="102552" y="20892"/>
                    </a:lnTo>
                    <a:lnTo>
                      <a:pt x="0" y="2089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64" name="Volný tvar: obrazec 63">
                <a:extLst>
                  <a:ext uri="{FF2B5EF4-FFF2-40B4-BE49-F238E27FC236}">
                    <a16:creationId xmlns:a16="http://schemas.microsoft.com/office/drawing/2014/main" id="{E609D8A9-9002-417F-AB1F-27289A267D2A}"/>
                  </a:ext>
                </a:extLst>
              </p:cNvPr>
              <p:cNvSpPr/>
              <p:nvPr/>
            </p:nvSpPr>
            <p:spPr>
              <a:xfrm>
                <a:off x="10681906" y="466788"/>
                <a:ext cx="304800" cy="298450"/>
              </a:xfrm>
              <a:custGeom>
                <a:avLst/>
                <a:gdLst>
                  <a:gd name="connsiteX0" fmla="*/ 200470 w 304800"/>
                  <a:gd name="connsiteY0" fmla="*/ 118682 h 298450"/>
                  <a:gd name="connsiteX1" fmla="*/ 240030 w 304800"/>
                  <a:gd name="connsiteY1" fmla="*/ 20892 h 298450"/>
                  <a:gd name="connsiteX2" fmla="*/ 298831 w 304800"/>
                  <a:gd name="connsiteY2" fmla="*/ 47753 h 298450"/>
                  <a:gd name="connsiteX3" fmla="*/ 298831 w 304800"/>
                  <a:gd name="connsiteY3" fmla="*/ 21464 h 298450"/>
                  <a:gd name="connsiteX4" fmla="*/ 234697 w 304800"/>
                  <a:gd name="connsiteY4" fmla="*/ 1 h 298450"/>
                  <a:gd name="connsiteX5" fmla="*/ 155449 w 304800"/>
                  <a:gd name="connsiteY5" fmla="*/ 75185 h 298450"/>
                  <a:gd name="connsiteX6" fmla="*/ 175895 w 304800"/>
                  <a:gd name="connsiteY6" fmla="*/ 127064 h 298450"/>
                  <a:gd name="connsiteX7" fmla="*/ 125603 w 304800"/>
                  <a:gd name="connsiteY7" fmla="*/ 253175 h 298450"/>
                  <a:gd name="connsiteX8" fmla="*/ 25718 w 304800"/>
                  <a:gd name="connsiteY8" fmla="*/ 2096 h 298450"/>
                  <a:gd name="connsiteX9" fmla="*/ 0 w 304800"/>
                  <a:gd name="connsiteY9" fmla="*/ 2096 h 298450"/>
                  <a:gd name="connsiteX10" fmla="*/ 121730 w 304800"/>
                  <a:gd name="connsiteY10" fmla="*/ 296863 h 298450"/>
                  <a:gd name="connsiteX11" fmla="*/ 128588 w 304800"/>
                  <a:gd name="connsiteY11" fmla="*/ 296863 h 298450"/>
                  <a:gd name="connsiteX12" fmla="*/ 191961 w 304800"/>
                  <a:gd name="connsiteY12" fmla="*/ 140082 h 298450"/>
                  <a:gd name="connsiteX13" fmla="*/ 287655 w 304800"/>
                  <a:gd name="connsiteY13" fmla="*/ 221870 h 298450"/>
                  <a:gd name="connsiteX14" fmla="*/ 229236 w 304800"/>
                  <a:gd name="connsiteY14" fmla="*/ 280544 h 298450"/>
                  <a:gd name="connsiteX15" fmla="*/ 157607 w 304800"/>
                  <a:gd name="connsiteY15" fmla="*/ 248794 h 298450"/>
                  <a:gd name="connsiteX16" fmla="*/ 157544 w 304800"/>
                  <a:gd name="connsiteY16" fmla="*/ 276480 h 298450"/>
                  <a:gd name="connsiteX17" fmla="*/ 224663 w 304800"/>
                  <a:gd name="connsiteY17" fmla="*/ 300991 h 298450"/>
                  <a:gd name="connsiteX18" fmla="*/ 308738 w 304800"/>
                  <a:gd name="connsiteY18" fmla="*/ 221870 h 298450"/>
                  <a:gd name="connsiteX19" fmla="*/ 200470 w 304800"/>
                  <a:gd name="connsiteY19" fmla="*/ 118682 h 298450"/>
                  <a:gd name="connsiteX20" fmla="*/ 185103 w 304800"/>
                  <a:gd name="connsiteY20" fmla="*/ 103633 h 298450"/>
                  <a:gd name="connsiteX21" fmla="*/ 176403 w 304800"/>
                  <a:gd name="connsiteY21" fmla="*/ 76137 h 298450"/>
                  <a:gd name="connsiteX22" fmla="*/ 217170 w 304800"/>
                  <a:gd name="connsiteY22" fmla="*/ 23242 h 298450"/>
                  <a:gd name="connsiteX23" fmla="*/ 185103 w 304800"/>
                  <a:gd name="connsiteY23" fmla="*/ 103633 h 298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04800" h="298450">
                    <a:moveTo>
                      <a:pt x="200470" y="118682"/>
                    </a:moveTo>
                    <a:lnTo>
                      <a:pt x="240030" y="20892"/>
                    </a:lnTo>
                    <a:cubicBezTo>
                      <a:pt x="261875" y="22353"/>
                      <a:pt x="280353" y="29782"/>
                      <a:pt x="298831" y="47753"/>
                    </a:cubicBezTo>
                    <a:lnTo>
                      <a:pt x="298831" y="21464"/>
                    </a:lnTo>
                    <a:cubicBezTo>
                      <a:pt x="280416" y="7240"/>
                      <a:pt x="250254" y="64"/>
                      <a:pt x="234697" y="1"/>
                    </a:cubicBezTo>
                    <a:cubicBezTo>
                      <a:pt x="188341" y="-190"/>
                      <a:pt x="155322" y="39752"/>
                      <a:pt x="155449" y="75185"/>
                    </a:cubicBezTo>
                    <a:cubicBezTo>
                      <a:pt x="155512" y="98426"/>
                      <a:pt x="163640" y="114682"/>
                      <a:pt x="175895" y="127064"/>
                    </a:cubicBezTo>
                    <a:lnTo>
                      <a:pt x="125603" y="253175"/>
                    </a:lnTo>
                    <a:lnTo>
                      <a:pt x="25718" y="2096"/>
                    </a:lnTo>
                    <a:lnTo>
                      <a:pt x="0" y="2096"/>
                    </a:lnTo>
                    <a:lnTo>
                      <a:pt x="121730" y="296863"/>
                    </a:lnTo>
                    <a:lnTo>
                      <a:pt x="128588" y="296863"/>
                    </a:lnTo>
                    <a:lnTo>
                      <a:pt x="191961" y="140082"/>
                    </a:lnTo>
                    <a:cubicBezTo>
                      <a:pt x="231077" y="166244"/>
                      <a:pt x="287592" y="174181"/>
                      <a:pt x="287655" y="221870"/>
                    </a:cubicBezTo>
                    <a:cubicBezTo>
                      <a:pt x="287719" y="254128"/>
                      <a:pt x="265494" y="280226"/>
                      <a:pt x="229236" y="280544"/>
                    </a:cubicBezTo>
                    <a:cubicBezTo>
                      <a:pt x="210249" y="280226"/>
                      <a:pt x="191199" y="277115"/>
                      <a:pt x="157607" y="248794"/>
                    </a:cubicBezTo>
                    <a:lnTo>
                      <a:pt x="157544" y="276480"/>
                    </a:lnTo>
                    <a:cubicBezTo>
                      <a:pt x="178436" y="293117"/>
                      <a:pt x="206502" y="300991"/>
                      <a:pt x="224663" y="300991"/>
                    </a:cubicBezTo>
                    <a:cubicBezTo>
                      <a:pt x="270384" y="301118"/>
                      <a:pt x="308864" y="273749"/>
                      <a:pt x="308738" y="221870"/>
                    </a:cubicBezTo>
                    <a:cubicBezTo>
                      <a:pt x="308420" y="157862"/>
                      <a:pt x="238506" y="147003"/>
                      <a:pt x="200470" y="118682"/>
                    </a:cubicBezTo>
                    <a:close/>
                    <a:moveTo>
                      <a:pt x="185103" y="103633"/>
                    </a:moveTo>
                    <a:cubicBezTo>
                      <a:pt x="179642" y="96013"/>
                      <a:pt x="176467" y="87059"/>
                      <a:pt x="176403" y="76137"/>
                    </a:cubicBezTo>
                    <a:cubicBezTo>
                      <a:pt x="176340" y="51372"/>
                      <a:pt x="196914" y="30354"/>
                      <a:pt x="217170" y="23242"/>
                    </a:cubicBezTo>
                    <a:lnTo>
                      <a:pt x="185103" y="103633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65" name="Volný tvar: obrazec 64">
                <a:extLst>
                  <a:ext uri="{FF2B5EF4-FFF2-40B4-BE49-F238E27FC236}">
                    <a16:creationId xmlns:a16="http://schemas.microsoft.com/office/drawing/2014/main" id="{4F66A4BB-06FD-41B9-BE66-1F7C7311A75E}"/>
                  </a:ext>
                </a:extLst>
              </p:cNvPr>
              <p:cNvSpPr/>
              <p:nvPr/>
            </p:nvSpPr>
            <p:spPr>
              <a:xfrm>
                <a:off x="10587201" y="344294"/>
                <a:ext cx="31750" cy="31750"/>
              </a:xfrm>
              <a:custGeom>
                <a:avLst/>
                <a:gdLst>
                  <a:gd name="connsiteX0" fmla="*/ 7075 w 31750"/>
                  <a:gd name="connsiteY0" fmla="*/ 29975 h 31750"/>
                  <a:gd name="connsiteX1" fmla="*/ 30189 w 31750"/>
                  <a:gd name="connsiteY1" fmla="*/ 26038 h 31750"/>
                  <a:gd name="connsiteX2" fmla="*/ 26189 w 31750"/>
                  <a:gd name="connsiteY2" fmla="*/ 3051 h 31750"/>
                  <a:gd name="connsiteX3" fmla="*/ 3075 w 31750"/>
                  <a:gd name="connsiteY3" fmla="*/ 6988 h 31750"/>
                  <a:gd name="connsiteX4" fmla="*/ 7075 w 31750"/>
                  <a:gd name="connsiteY4" fmla="*/ 29975 h 31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50" h="31750">
                    <a:moveTo>
                      <a:pt x="7075" y="29975"/>
                    </a:moveTo>
                    <a:cubicBezTo>
                      <a:pt x="14631" y="35245"/>
                      <a:pt x="24855" y="33531"/>
                      <a:pt x="30189" y="26038"/>
                    </a:cubicBezTo>
                    <a:cubicBezTo>
                      <a:pt x="35523" y="18545"/>
                      <a:pt x="33745" y="8385"/>
                      <a:pt x="26189" y="3051"/>
                    </a:cubicBezTo>
                    <a:cubicBezTo>
                      <a:pt x="18632" y="-2220"/>
                      <a:pt x="8408" y="-505"/>
                      <a:pt x="3075" y="6988"/>
                    </a:cubicBezTo>
                    <a:cubicBezTo>
                      <a:pt x="-2259" y="14481"/>
                      <a:pt x="-482" y="24704"/>
                      <a:pt x="7075" y="299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66" name="Volný tvar: obrazec 65">
                <a:extLst>
                  <a:ext uri="{FF2B5EF4-FFF2-40B4-BE49-F238E27FC236}">
                    <a16:creationId xmlns:a16="http://schemas.microsoft.com/office/drawing/2014/main" id="{759A1212-8F7B-486D-9040-C5D5CAF6E2DA}"/>
                  </a:ext>
                </a:extLst>
              </p:cNvPr>
              <p:cNvSpPr/>
              <p:nvPr/>
            </p:nvSpPr>
            <p:spPr>
              <a:xfrm>
                <a:off x="10662666" y="252540"/>
                <a:ext cx="44450" cy="57150"/>
              </a:xfrm>
              <a:custGeom>
                <a:avLst/>
                <a:gdLst>
                  <a:gd name="connsiteX0" fmla="*/ 43497 w 44450"/>
                  <a:gd name="connsiteY0" fmla="*/ 54674 h 57150"/>
                  <a:gd name="connsiteX1" fmla="*/ 29718 w 44450"/>
                  <a:gd name="connsiteY1" fmla="*/ 38227 h 57150"/>
                  <a:gd name="connsiteX2" fmla="*/ 47498 w 44450"/>
                  <a:gd name="connsiteY2" fmla="*/ 23622 h 57150"/>
                  <a:gd name="connsiteX3" fmla="*/ 41339 w 44450"/>
                  <a:gd name="connsiteY3" fmla="*/ 16256 h 57150"/>
                  <a:gd name="connsiteX4" fmla="*/ 23622 w 44450"/>
                  <a:gd name="connsiteY4" fmla="*/ 30861 h 57150"/>
                  <a:gd name="connsiteX5" fmla="*/ 16192 w 44450"/>
                  <a:gd name="connsiteY5" fmla="*/ 21971 h 57150"/>
                  <a:gd name="connsiteX6" fmla="*/ 33909 w 44450"/>
                  <a:gd name="connsiteY6" fmla="*/ 7366 h 57150"/>
                  <a:gd name="connsiteX7" fmla="*/ 27749 w 44450"/>
                  <a:gd name="connsiteY7" fmla="*/ 0 h 57150"/>
                  <a:gd name="connsiteX8" fmla="*/ 0 w 44450"/>
                  <a:gd name="connsiteY8" fmla="*/ 22860 h 57150"/>
                  <a:gd name="connsiteX9" fmla="*/ 33401 w 44450"/>
                  <a:gd name="connsiteY9" fmla="*/ 62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450" h="57150">
                    <a:moveTo>
                      <a:pt x="43497" y="54674"/>
                    </a:moveTo>
                    <a:lnTo>
                      <a:pt x="29718" y="38227"/>
                    </a:lnTo>
                    <a:lnTo>
                      <a:pt x="47498" y="23622"/>
                    </a:lnTo>
                    <a:lnTo>
                      <a:pt x="41339" y="16256"/>
                    </a:lnTo>
                    <a:lnTo>
                      <a:pt x="23622" y="30861"/>
                    </a:lnTo>
                    <a:lnTo>
                      <a:pt x="16192" y="21971"/>
                    </a:lnTo>
                    <a:lnTo>
                      <a:pt x="33909" y="7366"/>
                    </a:lnTo>
                    <a:lnTo>
                      <a:pt x="27749" y="0"/>
                    </a:lnTo>
                    <a:lnTo>
                      <a:pt x="0" y="22860"/>
                    </a:lnTo>
                    <a:lnTo>
                      <a:pt x="33401" y="62929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67" name="Volný tvar: obrazec 66">
                <a:extLst>
                  <a:ext uri="{FF2B5EF4-FFF2-40B4-BE49-F238E27FC236}">
                    <a16:creationId xmlns:a16="http://schemas.microsoft.com/office/drawing/2014/main" id="{2273C1C5-CE27-4F99-880C-802188AD3E9C}"/>
                  </a:ext>
                </a:extLst>
              </p:cNvPr>
              <p:cNvSpPr/>
              <p:nvPr/>
            </p:nvSpPr>
            <p:spPr>
              <a:xfrm>
                <a:off x="10755058" y="205042"/>
                <a:ext cx="57150" cy="57150"/>
              </a:xfrm>
              <a:custGeom>
                <a:avLst/>
                <a:gdLst>
                  <a:gd name="connsiteX0" fmla="*/ 17209 w 57150"/>
                  <a:gd name="connsiteY0" fmla="*/ 56388 h 57150"/>
                  <a:gd name="connsiteX1" fmla="*/ 16002 w 57150"/>
                  <a:gd name="connsiteY1" fmla="*/ 45466 h 57150"/>
                  <a:gd name="connsiteX2" fmla="*/ 36894 w 57150"/>
                  <a:gd name="connsiteY2" fmla="*/ 34988 h 57150"/>
                  <a:gd name="connsiteX3" fmla="*/ 45403 w 57150"/>
                  <a:gd name="connsiteY3" fmla="*/ 42227 h 57150"/>
                  <a:gd name="connsiteX4" fmla="*/ 57976 w 57150"/>
                  <a:gd name="connsiteY4" fmla="*/ 35941 h 57150"/>
                  <a:gd name="connsiteX5" fmla="*/ 13526 w 57150"/>
                  <a:gd name="connsiteY5" fmla="*/ 0 h 57150"/>
                  <a:gd name="connsiteX6" fmla="*/ 0 w 57150"/>
                  <a:gd name="connsiteY6" fmla="*/ 6794 h 57150"/>
                  <a:gd name="connsiteX7" fmla="*/ 4826 w 57150"/>
                  <a:gd name="connsiteY7" fmla="*/ 62674 h 57150"/>
                  <a:gd name="connsiteX8" fmla="*/ 17209 w 57150"/>
                  <a:gd name="connsiteY8" fmla="*/ 56388 h 57150"/>
                  <a:gd name="connsiteX9" fmla="*/ 29401 w 57150"/>
                  <a:gd name="connsiteY9" fmla="*/ 28575 h 57150"/>
                  <a:gd name="connsiteX10" fmla="*/ 14986 w 57150"/>
                  <a:gd name="connsiteY10" fmla="*/ 35814 h 57150"/>
                  <a:gd name="connsiteX11" fmla="*/ 12636 w 57150"/>
                  <a:gd name="connsiteY11" fmla="*/ 14351 h 57150"/>
                  <a:gd name="connsiteX12" fmla="*/ 29401 w 57150"/>
                  <a:gd name="connsiteY12" fmla="*/ 2857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7150" h="57150">
                    <a:moveTo>
                      <a:pt x="17209" y="56388"/>
                    </a:moveTo>
                    <a:lnTo>
                      <a:pt x="16002" y="45466"/>
                    </a:lnTo>
                    <a:lnTo>
                      <a:pt x="36894" y="34988"/>
                    </a:lnTo>
                    <a:lnTo>
                      <a:pt x="45403" y="42227"/>
                    </a:lnTo>
                    <a:lnTo>
                      <a:pt x="57976" y="35941"/>
                    </a:lnTo>
                    <a:lnTo>
                      <a:pt x="13526" y="0"/>
                    </a:lnTo>
                    <a:lnTo>
                      <a:pt x="0" y="6794"/>
                    </a:lnTo>
                    <a:lnTo>
                      <a:pt x="4826" y="62674"/>
                    </a:lnTo>
                    <a:lnTo>
                      <a:pt x="17209" y="56388"/>
                    </a:lnTo>
                    <a:close/>
                    <a:moveTo>
                      <a:pt x="29401" y="28575"/>
                    </a:moveTo>
                    <a:lnTo>
                      <a:pt x="14986" y="35814"/>
                    </a:lnTo>
                    <a:lnTo>
                      <a:pt x="12636" y="14351"/>
                    </a:lnTo>
                    <a:lnTo>
                      <a:pt x="29401" y="2857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68" name="Volný tvar: obrazec 67">
                <a:extLst>
                  <a:ext uri="{FF2B5EF4-FFF2-40B4-BE49-F238E27FC236}">
                    <a16:creationId xmlns:a16="http://schemas.microsoft.com/office/drawing/2014/main" id="{10E15F64-F94E-48D3-B1D0-4F70A3043583}"/>
                  </a:ext>
                </a:extLst>
              </p:cNvPr>
              <p:cNvSpPr/>
              <p:nvPr/>
            </p:nvSpPr>
            <p:spPr>
              <a:xfrm>
                <a:off x="10843323" y="165672"/>
                <a:ext cx="57150" cy="57150"/>
              </a:xfrm>
              <a:custGeom>
                <a:avLst/>
                <a:gdLst>
                  <a:gd name="connsiteX0" fmla="*/ 24892 w 57150"/>
                  <a:gd name="connsiteY0" fmla="*/ 57785 h 57150"/>
                  <a:gd name="connsiteX1" fmla="*/ 19177 w 57150"/>
                  <a:gd name="connsiteY1" fmla="*/ 34036 h 57150"/>
                  <a:gd name="connsiteX2" fmla="*/ 45021 w 57150"/>
                  <a:gd name="connsiteY2" fmla="*/ 53022 h 57150"/>
                  <a:gd name="connsiteX3" fmla="*/ 60960 w 57150"/>
                  <a:gd name="connsiteY3" fmla="*/ 49213 h 57150"/>
                  <a:gd name="connsiteX4" fmla="*/ 32004 w 57150"/>
                  <a:gd name="connsiteY4" fmla="*/ 27686 h 57150"/>
                  <a:gd name="connsiteX5" fmla="*/ 42926 w 57150"/>
                  <a:gd name="connsiteY5" fmla="*/ 0 h 57150"/>
                  <a:gd name="connsiteX6" fmla="*/ 28956 w 57150"/>
                  <a:gd name="connsiteY6" fmla="*/ 3302 h 57150"/>
                  <a:gd name="connsiteX7" fmla="*/ 18352 w 57150"/>
                  <a:gd name="connsiteY7" fmla="*/ 30035 h 57150"/>
                  <a:gd name="connsiteX8" fmla="*/ 18224 w 57150"/>
                  <a:gd name="connsiteY8" fmla="*/ 30099 h 57150"/>
                  <a:gd name="connsiteX9" fmla="*/ 12764 w 57150"/>
                  <a:gd name="connsiteY9" fmla="*/ 7175 h 57150"/>
                  <a:gd name="connsiteX10" fmla="*/ 0 w 57150"/>
                  <a:gd name="connsiteY10" fmla="*/ 10160 h 57150"/>
                  <a:gd name="connsiteX11" fmla="*/ 12192 w 57150"/>
                  <a:gd name="connsiteY11" fmla="*/ 6077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50" h="57150">
                    <a:moveTo>
                      <a:pt x="24892" y="57785"/>
                    </a:moveTo>
                    <a:lnTo>
                      <a:pt x="19177" y="34036"/>
                    </a:lnTo>
                    <a:lnTo>
                      <a:pt x="45021" y="53022"/>
                    </a:lnTo>
                    <a:lnTo>
                      <a:pt x="60960" y="49213"/>
                    </a:lnTo>
                    <a:lnTo>
                      <a:pt x="32004" y="27686"/>
                    </a:lnTo>
                    <a:lnTo>
                      <a:pt x="42926" y="0"/>
                    </a:lnTo>
                    <a:lnTo>
                      <a:pt x="28956" y="3302"/>
                    </a:lnTo>
                    <a:lnTo>
                      <a:pt x="18352" y="30035"/>
                    </a:lnTo>
                    <a:lnTo>
                      <a:pt x="18224" y="30099"/>
                    </a:lnTo>
                    <a:lnTo>
                      <a:pt x="12764" y="7175"/>
                    </a:lnTo>
                    <a:lnTo>
                      <a:pt x="0" y="10160"/>
                    </a:lnTo>
                    <a:lnTo>
                      <a:pt x="12192" y="6077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69" name="Volný tvar: obrazec 68">
                <a:extLst>
                  <a:ext uri="{FF2B5EF4-FFF2-40B4-BE49-F238E27FC236}">
                    <a16:creationId xmlns:a16="http://schemas.microsoft.com/office/drawing/2014/main" id="{4FC8B477-5356-4312-B43E-B25B8C6B9BA8}"/>
                  </a:ext>
                </a:extLst>
              </p:cNvPr>
              <p:cNvSpPr/>
              <p:nvPr/>
            </p:nvSpPr>
            <p:spPr>
              <a:xfrm>
                <a:off x="10947653" y="158242"/>
                <a:ext cx="50800" cy="50800"/>
              </a:xfrm>
              <a:custGeom>
                <a:avLst/>
                <a:gdLst>
                  <a:gd name="connsiteX0" fmla="*/ 39371 w 50800"/>
                  <a:gd name="connsiteY0" fmla="*/ 29337 h 50800"/>
                  <a:gd name="connsiteX1" fmla="*/ 25972 w 50800"/>
                  <a:gd name="connsiteY1" fmla="*/ 42100 h 50800"/>
                  <a:gd name="connsiteX2" fmla="*/ 13082 w 50800"/>
                  <a:gd name="connsiteY2" fmla="*/ 30035 h 50800"/>
                  <a:gd name="connsiteX3" fmla="*/ 13336 w 50800"/>
                  <a:gd name="connsiteY3" fmla="*/ 127 h 50800"/>
                  <a:gd name="connsiteX4" fmla="*/ 255 w 50800"/>
                  <a:gd name="connsiteY4" fmla="*/ 0 h 50800"/>
                  <a:gd name="connsiteX5" fmla="*/ 1 w 50800"/>
                  <a:gd name="connsiteY5" fmla="*/ 29591 h 50800"/>
                  <a:gd name="connsiteX6" fmla="*/ 25972 w 50800"/>
                  <a:gd name="connsiteY6" fmla="*/ 52896 h 50800"/>
                  <a:gd name="connsiteX7" fmla="*/ 52389 w 50800"/>
                  <a:gd name="connsiteY7" fmla="*/ 29908 h 50800"/>
                  <a:gd name="connsiteX8" fmla="*/ 52642 w 50800"/>
                  <a:gd name="connsiteY8" fmla="*/ 381 h 50800"/>
                  <a:gd name="connsiteX9" fmla="*/ 39561 w 50800"/>
                  <a:gd name="connsiteY9" fmla="*/ 254 h 50800"/>
                  <a:gd name="connsiteX10" fmla="*/ 39371 w 50800"/>
                  <a:gd name="connsiteY10" fmla="*/ 29337 h 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800" h="50800">
                    <a:moveTo>
                      <a:pt x="39371" y="29337"/>
                    </a:moveTo>
                    <a:cubicBezTo>
                      <a:pt x="39307" y="38672"/>
                      <a:pt x="32894" y="42164"/>
                      <a:pt x="25972" y="42100"/>
                    </a:cubicBezTo>
                    <a:cubicBezTo>
                      <a:pt x="18415" y="42037"/>
                      <a:pt x="13018" y="37465"/>
                      <a:pt x="13082" y="30035"/>
                    </a:cubicBezTo>
                    <a:lnTo>
                      <a:pt x="13336" y="127"/>
                    </a:lnTo>
                    <a:lnTo>
                      <a:pt x="255" y="0"/>
                    </a:lnTo>
                    <a:lnTo>
                      <a:pt x="1" y="29591"/>
                    </a:lnTo>
                    <a:cubicBezTo>
                      <a:pt x="-126" y="45657"/>
                      <a:pt x="10796" y="52768"/>
                      <a:pt x="25972" y="52896"/>
                    </a:cubicBezTo>
                    <a:cubicBezTo>
                      <a:pt x="40323" y="53023"/>
                      <a:pt x="52198" y="47180"/>
                      <a:pt x="52389" y="29908"/>
                    </a:cubicBezTo>
                    <a:lnTo>
                      <a:pt x="52642" y="381"/>
                    </a:lnTo>
                    <a:lnTo>
                      <a:pt x="39561" y="254"/>
                    </a:lnTo>
                    <a:lnTo>
                      <a:pt x="39371" y="29337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70" name="Volný tvar: obrazec 69">
                <a:extLst>
                  <a:ext uri="{FF2B5EF4-FFF2-40B4-BE49-F238E27FC236}">
                    <a16:creationId xmlns:a16="http://schemas.microsoft.com/office/drawing/2014/main" id="{7ED3EDE4-0425-4133-B061-0A84643CF35C}"/>
                  </a:ext>
                </a:extLst>
              </p:cNvPr>
              <p:cNvSpPr/>
              <p:nvPr/>
            </p:nvSpPr>
            <p:spPr>
              <a:xfrm>
                <a:off x="11049318" y="167386"/>
                <a:ext cx="38100" cy="57150"/>
              </a:xfrm>
              <a:custGeom>
                <a:avLst/>
                <a:gdLst>
                  <a:gd name="connsiteX0" fmla="*/ 41084 w 38100"/>
                  <a:gd name="connsiteY0" fmla="*/ 50736 h 57150"/>
                  <a:gd name="connsiteX1" fmla="*/ 14986 w 38100"/>
                  <a:gd name="connsiteY1" fmla="*/ 44323 h 57150"/>
                  <a:gd name="connsiteX2" fmla="*/ 25273 w 38100"/>
                  <a:gd name="connsiteY2" fmla="*/ 3111 h 57150"/>
                  <a:gd name="connsiteX3" fmla="*/ 12573 w 38100"/>
                  <a:gd name="connsiteY3" fmla="*/ 0 h 57150"/>
                  <a:gd name="connsiteX4" fmla="*/ 0 w 38100"/>
                  <a:gd name="connsiteY4" fmla="*/ 50483 h 57150"/>
                  <a:gd name="connsiteX5" fmla="*/ 38798 w 38100"/>
                  <a:gd name="connsiteY5" fmla="*/ 6000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00" h="57150">
                    <a:moveTo>
                      <a:pt x="41084" y="50736"/>
                    </a:moveTo>
                    <a:lnTo>
                      <a:pt x="14986" y="44323"/>
                    </a:lnTo>
                    <a:lnTo>
                      <a:pt x="25273" y="3111"/>
                    </a:lnTo>
                    <a:lnTo>
                      <a:pt x="12573" y="0"/>
                    </a:lnTo>
                    <a:lnTo>
                      <a:pt x="0" y="50483"/>
                    </a:lnTo>
                    <a:lnTo>
                      <a:pt x="38798" y="60008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71" name="Volný tvar: obrazec 70">
                <a:extLst>
                  <a:ext uri="{FF2B5EF4-FFF2-40B4-BE49-F238E27FC236}">
                    <a16:creationId xmlns:a16="http://schemas.microsoft.com/office/drawing/2014/main" id="{8BA94370-3AE1-4962-A074-144C6AAEDFD9}"/>
                  </a:ext>
                </a:extLst>
              </p:cNvPr>
              <p:cNvSpPr/>
              <p:nvPr/>
            </p:nvSpPr>
            <p:spPr>
              <a:xfrm>
                <a:off x="11145520" y="195263"/>
                <a:ext cx="50800" cy="57150"/>
              </a:xfrm>
              <a:custGeom>
                <a:avLst/>
                <a:gdLst>
                  <a:gd name="connsiteX0" fmla="*/ 11685 w 50800"/>
                  <a:gd name="connsiteY0" fmla="*/ 60770 h 57150"/>
                  <a:gd name="connsiteX1" fmla="*/ 30798 w 50800"/>
                  <a:gd name="connsiteY1" fmla="*/ 22733 h 57150"/>
                  <a:gd name="connsiteX2" fmla="*/ 47752 w 50800"/>
                  <a:gd name="connsiteY2" fmla="*/ 31179 h 57150"/>
                  <a:gd name="connsiteX3" fmla="*/ 52070 w 50800"/>
                  <a:gd name="connsiteY3" fmla="*/ 22669 h 57150"/>
                  <a:gd name="connsiteX4" fmla="*/ 6477 w 50800"/>
                  <a:gd name="connsiteY4" fmla="*/ 0 h 57150"/>
                  <a:gd name="connsiteX5" fmla="*/ 2160 w 50800"/>
                  <a:gd name="connsiteY5" fmla="*/ 8509 h 57150"/>
                  <a:gd name="connsiteX6" fmla="*/ 19114 w 50800"/>
                  <a:gd name="connsiteY6" fmla="*/ 16954 h 57150"/>
                  <a:gd name="connsiteX7" fmla="*/ 0 w 50800"/>
                  <a:gd name="connsiteY7" fmla="*/ 5492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800" h="57150">
                    <a:moveTo>
                      <a:pt x="11685" y="60770"/>
                    </a:moveTo>
                    <a:lnTo>
                      <a:pt x="30798" y="22733"/>
                    </a:lnTo>
                    <a:lnTo>
                      <a:pt x="47752" y="31179"/>
                    </a:lnTo>
                    <a:lnTo>
                      <a:pt x="52070" y="22669"/>
                    </a:lnTo>
                    <a:lnTo>
                      <a:pt x="6477" y="0"/>
                    </a:lnTo>
                    <a:lnTo>
                      <a:pt x="2160" y="8509"/>
                    </a:lnTo>
                    <a:lnTo>
                      <a:pt x="19114" y="16954"/>
                    </a:lnTo>
                    <a:lnTo>
                      <a:pt x="0" y="54928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72" name="Volný tvar: obrazec 71">
                <a:extLst>
                  <a:ext uri="{FF2B5EF4-FFF2-40B4-BE49-F238E27FC236}">
                    <a16:creationId xmlns:a16="http://schemas.microsoft.com/office/drawing/2014/main" id="{A039BF68-505F-48AA-B4C1-3D6D3019C22A}"/>
                  </a:ext>
                </a:extLst>
              </p:cNvPr>
              <p:cNvSpPr/>
              <p:nvPr/>
            </p:nvSpPr>
            <p:spPr>
              <a:xfrm>
                <a:off x="11208893" y="260477"/>
                <a:ext cx="57150" cy="63500"/>
              </a:xfrm>
              <a:custGeom>
                <a:avLst/>
                <a:gdLst>
                  <a:gd name="connsiteX0" fmla="*/ 49974 w 57150"/>
                  <a:gd name="connsiteY0" fmla="*/ 0 h 63500"/>
                  <a:gd name="connsiteX1" fmla="*/ 0 w 57150"/>
                  <a:gd name="connsiteY1" fmla="*/ 26099 h 63500"/>
                  <a:gd name="connsiteX2" fmla="*/ 10540 w 57150"/>
                  <a:gd name="connsiteY2" fmla="*/ 34988 h 63500"/>
                  <a:gd name="connsiteX3" fmla="*/ 20256 w 57150"/>
                  <a:gd name="connsiteY3" fmla="*/ 29654 h 63500"/>
                  <a:gd name="connsiteX4" fmla="*/ 38100 w 57150"/>
                  <a:gd name="connsiteY4" fmla="*/ 44704 h 63500"/>
                  <a:gd name="connsiteX5" fmla="*/ 34671 w 57150"/>
                  <a:gd name="connsiteY5" fmla="*/ 55308 h 63500"/>
                  <a:gd name="connsiteX6" fmla="*/ 45402 w 57150"/>
                  <a:gd name="connsiteY6" fmla="*/ 64326 h 63500"/>
                  <a:gd name="connsiteX7" fmla="*/ 61595 w 57150"/>
                  <a:gd name="connsiteY7" fmla="*/ 9715 h 63500"/>
                  <a:gd name="connsiteX8" fmla="*/ 49974 w 57150"/>
                  <a:gd name="connsiteY8" fmla="*/ 0 h 63500"/>
                  <a:gd name="connsiteX9" fmla="*/ 41021 w 57150"/>
                  <a:gd name="connsiteY9" fmla="*/ 35306 h 63500"/>
                  <a:gd name="connsiteX10" fmla="*/ 28701 w 57150"/>
                  <a:gd name="connsiteY10" fmla="*/ 24956 h 63500"/>
                  <a:gd name="connsiteX11" fmla="*/ 47751 w 57150"/>
                  <a:gd name="connsiteY11" fmla="*/ 14478 h 63500"/>
                  <a:gd name="connsiteX12" fmla="*/ 41021 w 57150"/>
                  <a:gd name="connsiteY12" fmla="*/ 35306 h 6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7150" h="63500">
                    <a:moveTo>
                      <a:pt x="49974" y="0"/>
                    </a:moveTo>
                    <a:lnTo>
                      <a:pt x="0" y="26099"/>
                    </a:lnTo>
                    <a:lnTo>
                      <a:pt x="10540" y="34988"/>
                    </a:lnTo>
                    <a:lnTo>
                      <a:pt x="20256" y="29654"/>
                    </a:lnTo>
                    <a:lnTo>
                      <a:pt x="38100" y="44704"/>
                    </a:lnTo>
                    <a:lnTo>
                      <a:pt x="34671" y="55308"/>
                    </a:lnTo>
                    <a:lnTo>
                      <a:pt x="45402" y="64326"/>
                    </a:lnTo>
                    <a:lnTo>
                      <a:pt x="61595" y="9715"/>
                    </a:lnTo>
                    <a:lnTo>
                      <a:pt x="49974" y="0"/>
                    </a:lnTo>
                    <a:close/>
                    <a:moveTo>
                      <a:pt x="41021" y="35306"/>
                    </a:moveTo>
                    <a:lnTo>
                      <a:pt x="28701" y="24956"/>
                    </a:lnTo>
                    <a:lnTo>
                      <a:pt x="47751" y="14478"/>
                    </a:lnTo>
                    <a:lnTo>
                      <a:pt x="41021" y="35306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73" name="Volný tvar: obrazec 72">
                <a:extLst>
                  <a:ext uri="{FF2B5EF4-FFF2-40B4-BE49-F238E27FC236}">
                    <a16:creationId xmlns:a16="http://schemas.microsoft.com/office/drawing/2014/main" id="{50943A1F-8827-4CAA-B27A-0761DAFD0947}"/>
                  </a:ext>
                </a:extLst>
              </p:cNvPr>
              <p:cNvSpPr/>
              <p:nvPr/>
            </p:nvSpPr>
            <p:spPr>
              <a:xfrm>
                <a:off x="11314315" y="339464"/>
                <a:ext cx="31750" cy="31750"/>
              </a:xfrm>
              <a:custGeom>
                <a:avLst/>
                <a:gdLst>
                  <a:gd name="connsiteX0" fmla="*/ 26214 w 31750"/>
                  <a:gd name="connsiteY0" fmla="*/ 29915 h 31750"/>
                  <a:gd name="connsiteX1" fmla="*/ 30088 w 31750"/>
                  <a:gd name="connsiteY1" fmla="*/ 6928 h 31750"/>
                  <a:gd name="connsiteX2" fmla="*/ 6973 w 31750"/>
                  <a:gd name="connsiteY2" fmla="*/ 3055 h 31750"/>
                  <a:gd name="connsiteX3" fmla="*/ 3100 w 31750"/>
                  <a:gd name="connsiteY3" fmla="*/ 26042 h 31750"/>
                  <a:gd name="connsiteX4" fmla="*/ 26214 w 31750"/>
                  <a:gd name="connsiteY4" fmla="*/ 29915 h 31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50" h="31750">
                    <a:moveTo>
                      <a:pt x="26214" y="29915"/>
                    </a:moveTo>
                    <a:cubicBezTo>
                      <a:pt x="33707" y="24581"/>
                      <a:pt x="35421" y="14421"/>
                      <a:pt x="30088" y="6928"/>
                    </a:cubicBezTo>
                    <a:cubicBezTo>
                      <a:pt x="24754" y="-501"/>
                      <a:pt x="14467" y="-2216"/>
                      <a:pt x="6973" y="3055"/>
                    </a:cubicBezTo>
                    <a:cubicBezTo>
                      <a:pt x="-520" y="8389"/>
                      <a:pt x="-2234" y="18612"/>
                      <a:pt x="3100" y="26042"/>
                    </a:cubicBezTo>
                    <a:cubicBezTo>
                      <a:pt x="8434" y="33471"/>
                      <a:pt x="18721" y="35186"/>
                      <a:pt x="26214" y="299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74" name="Volný tvar: obrazec 73">
                <a:extLst>
                  <a:ext uri="{FF2B5EF4-FFF2-40B4-BE49-F238E27FC236}">
                    <a16:creationId xmlns:a16="http://schemas.microsoft.com/office/drawing/2014/main" id="{551B5C93-1B97-4507-82E7-B6D3A4D5F4AA}"/>
                  </a:ext>
                </a:extLst>
              </p:cNvPr>
              <p:cNvSpPr/>
              <p:nvPr/>
            </p:nvSpPr>
            <p:spPr>
              <a:xfrm>
                <a:off x="10525951" y="439992"/>
                <a:ext cx="50800" cy="50800"/>
              </a:xfrm>
              <a:custGeom>
                <a:avLst/>
                <a:gdLst>
                  <a:gd name="connsiteX0" fmla="*/ 16193 w 50800"/>
                  <a:gd name="connsiteY0" fmla="*/ 29019 h 50800"/>
                  <a:gd name="connsiteX1" fmla="*/ 25082 w 50800"/>
                  <a:gd name="connsiteY1" fmla="*/ 50546 h 50800"/>
                  <a:gd name="connsiteX2" fmla="*/ 45656 w 50800"/>
                  <a:gd name="connsiteY2" fmla="*/ 39688 h 50800"/>
                  <a:gd name="connsiteX3" fmla="*/ 53721 w 50800"/>
                  <a:gd name="connsiteY3" fmla="*/ 17907 h 50800"/>
                  <a:gd name="connsiteX4" fmla="*/ 4508 w 50800"/>
                  <a:gd name="connsiteY4" fmla="*/ 0 h 50800"/>
                  <a:gd name="connsiteX5" fmla="*/ 0 w 50800"/>
                  <a:gd name="connsiteY5" fmla="*/ 12192 h 50800"/>
                  <a:gd name="connsiteX6" fmla="*/ 19748 w 50800"/>
                  <a:gd name="connsiteY6" fmla="*/ 19367 h 50800"/>
                  <a:gd name="connsiteX7" fmla="*/ 16193 w 50800"/>
                  <a:gd name="connsiteY7" fmla="*/ 29019 h 50800"/>
                  <a:gd name="connsiteX8" fmla="*/ 26670 w 50800"/>
                  <a:gd name="connsiteY8" fmla="*/ 28321 h 50800"/>
                  <a:gd name="connsiteX9" fmla="*/ 28766 w 50800"/>
                  <a:gd name="connsiteY9" fmla="*/ 22669 h 50800"/>
                  <a:gd name="connsiteX10" fmla="*/ 40132 w 50800"/>
                  <a:gd name="connsiteY10" fmla="*/ 26797 h 50800"/>
                  <a:gd name="connsiteX11" fmla="*/ 38544 w 50800"/>
                  <a:gd name="connsiteY11" fmla="*/ 31115 h 50800"/>
                  <a:gd name="connsiteX12" fmla="*/ 29528 w 50800"/>
                  <a:gd name="connsiteY12" fmla="*/ 37973 h 50800"/>
                  <a:gd name="connsiteX13" fmla="*/ 26670 w 50800"/>
                  <a:gd name="connsiteY13" fmla="*/ 28321 h 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0800" h="50800">
                    <a:moveTo>
                      <a:pt x="16193" y="29019"/>
                    </a:moveTo>
                    <a:cubicBezTo>
                      <a:pt x="12065" y="40259"/>
                      <a:pt x="18161" y="48006"/>
                      <a:pt x="25082" y="50546"/>
                    </a:cubicBezTo>
                    <a:cubicBezTo>
                      <a:pt x="31814" y="53022"/>
                      <a:pt x="41529" y="50864"/>
                      <a:pt x="45656" y="39688"/>
                    </a:cubicBezTo>
                    <a:lnTo>
                      <a:pt x="53721" y="17907"/>
                    </a:lnTo>
                    <a:lnTo>
                      <a:pt x="4508" y="0"/>
                    </a:lnTo>
                    <a:lnTo>
                      <a:pt x="0" y="12192"/>
                    </a:lnTo>
                    <a:lnTo>
                      <a:pt x="19748" y="19367"/>
                    </a:lnTo>
                    <a:lnTo>
                      <a:pt x="16193" y="29019"/>
                    </a:lnTo>
                    <a:close/>
                    <a:moveTo>
                      <a:pt x="26670" y="28321"/>
                    </a:moveTo>
                    <a:lnTo>
                      <a:pt x="28766" y="22669"/>
                    </a:lnTo>
                    <a:lnTo>
                      <a:pt x="40132" y="26797"/>
                    </a:lnTo>
                    <a:lnTo>
                      <a:pt x="38544" y="31115"/>
                    </a:lnTo>
                    <a:cubicBezTo>
                      <a:pt x="36131" y="37719"/>
                      <a:pt x="33718" y="39497"/>
                      <a:pt x="29528" y="37973"/>
                    </a:cubicBezTo>
                    <a:cubicBezTo>
                      <a:pt x="25908" y="36639"/>
                      <a:pt x="24574" y="33909"/>
                      <a:pt x="26670" y="283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75" name="Volný tvar: obrazec 74">
                <a:extLst>
                  <a:ext uri="{FF2B5EF4-FFF2-40B4-BE49-F238E27FC236}">
                    <a16:creationId xmlns:a16="http://schemas.microsoft.com/office/drawing/2014/main" id="{31122198-3343-4C56-B458-AFA2327638FE}"/>
                  </a:ext>
                </a:extLst>
              </p:cNvPr>
              <p:cNvSpPr/>
              <p:nvPr/>
            </p:nvSpPr>
            <p:spPr>
              <a:xfrm>
                <a:off x="10497567" y="536208"/>
                <a:ext cx="50800" cy="57150"/>
              </a:xfrm>
              <a:custGeom>
                <a:avLst/>
                <a:gdLst>
                  <a:gd name="connsiteX0" fmla="*/ 23430 w 50800"/>
                  <a:gd name="connsiteY0" fmla="*/ 59359 h 57150"/>
                  <a:gd name="connsiteX1" fmla="*/ 53657 w 50800"/>
                  <a:gd name="connsiteY1" fmla="*/ 32942 h 57150"/>
                  <a:gd name="connsiteX2" fmla="*/ 30479 w 50800"/>
                  <a:gd name="connsiteY2" fmla="*/ 177 h 57150"/>
                  <a:gd name="connsiteX3" fmla="*/ 253 w 50800"/>
                  <a:gd name="connsiteY3" fmla="*/ 26656 h 57150"/>
                  <a:gd name="connsiteX4" fmla="*/ 23430 w 50800"/>
                  <a:gd name="connsiteY4" fmla="*/ 59359 h 57150"/>
                  <a:gd name="connsiteX5" fmla="*/ 11112 w 50800"/>
                  <a:gd name="connsiteY5" fmla="*/ 27989 h 57150"/>
                  <a:gd name="connsiteX6" fmla="*/ 28955 w 50800"/>
                  <a:gd name="connsiteY6" fmla="*/ 13512 h 57150"/>
                  <a:gd name="connsiteX7" fmla="*/ 42862 w 50800"/>
                  <a:gd name="connsiteY7" fmla="*/ 31736 h 57150"/>
                  <a:gd name="connsiteX8" fmla="*/ 25018 w 50800"/>
                  <a:gd name="connsiteY8" fmla="*/ 46151 h 57150"/>
                  <a:gd name="connsiteX9" fmla="*/ 11112 w 50800"/>
                  <a:gd name="connsiteY9" fmla="*/ 2798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800" h="57150">
                    <a:moveTo>
                      <a:pt x="23430" y="59359"/>
                    </a:moveTo>
                    <a:cubicBezTo>
                      <a:pt x="35940" y="60819"/>
                      <a:pt x="51307" y="52437"/>
                      <a:pt x="53657" y="32942"/>
                    </a:cubicBezTo>
                    <a:cubicBezTo>
                      <a:pt x="56006" y="13512"/>
                      <a:pt x="43115" y="1637"/>
                      <a:pt x="30479" y="177"/>
                    </a:cubicBezTo>
                    <a:cubicBezTo>
                      <a:pt x="17208" y="-1411"/>
                      <a:pt x="2476" y="7733"/>
                      <a:pt x="253" y="26656"/>
                    </a:cubicBezTo>
                    <a:cubicBezTo>
                      <a:pt x="-1906" y="45262"/>
                      <a:pt x="10096" y="57835"/>
                      <a:pt x="23430" y="59359"/>
                    </a:cubicBezTo>
                    <a:close/>
                    <a:moveTo>
                      <a:pt x="11112" y="27989"/>
                    </a:moveTo>
                    <a:cubicBezTo>
                      <a:pt x="12254" y="18147"/>
                      <a:pt x="19366" y="12369"/>
                      <a:pt x="28955" y="13512"/>
                    </a:cubicBezTo>
                    <a:cubicBezTo>
                      <a:pt x="38480" y="14655"/>
                      <a:pt x="44068" y="21894"/>
                      <a:pt x="42862" y="31736"/>
                    </a:cubicBezTo>
                    <a:cubicBezTo>
                      <a:pt x="41719" y="41515"/>
                      <a:pt x="34607" y="47294"/>
                      <a:pt x="25018" y="46151"/>
                    </a:cubicBezTo>
                    <a:cubicBezTo>
                      <a:pt x="15493" y="45008"/>
                      <a:pt x="9969" y="37769"/>
                      <a:pt x="11112" y="27989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76" name="Volný tvar: obrazec 75">
                <a:extLst>
                  <a:ext uri="{FF2B5EF4-FFF2-40B4-BE49-F238E27FC236}">
                    <a16:creationId xmlns:a16="http://schemas.microsoft.com/office/drawing/2014/main" id="{7C6B4900-5035-4302-B49A-56EEB3DA806B}"/>
                  </a:ext>
                </a:extLst>
              </p:cNvPr>
              <p:cNvSpPr/>
              <p:nvPr/>
            </p:nvSpPr>
            <p:spPr>
              <a:xfrm>
                <a:off x="10495915" y="646113"/>
                <a:ext cx="50800" cy="50800"/>
              </a:xfrm>
              <a:custGeom>
                <a:avLst/>
                <a:gdLst>
                  <a:gd name="connsiteX0" fmla="*/ 32385 w 50800"/>
                  <a:gd name="connsiteY0" fmla="*/ 54610 h 50800"/>
                  <a:gd name="connsiteX1" fmla="*/ 54801 w 50800"/>
                  <a:gd name="connsiteY1" fmla="*/ 22796 h 50800"/>
                  <a:gd name="connsiteX2" fmla="*/ 51943 w 50800"/>
                  <a:gd name="connsiteY2" fmla="*/ 0 h 50800"/>
                  <a:gd name="connsiteX3" fmla="*/ 0 w 50800"/>
                  <a:gd name="connsiteY3" fmla="*/ 6477 h 50800"/>
                  <a:gd name="connsiteX4" fmla="*/ 2730 w 50800"/>
                  <a:gd name="connsiteY4" fmla="*/ 27813 h 50800"/>
                  <a:gd name="connsiteX5" fmla="*/ 32385 w 50800"/>
                  <a:gd name="connsiteY5" fmla="*/ 54610 h 50800"/>
                  <a:gd name="connsiteX6" fmla="*/ 12192 w 50800"/>
                  <a:gd name="connsiteY6" fmla="*/ 26670 h 50800"/>
                  <a:gd name="connsiteX7" fmla="*/ 11113 w 50800"/>
                  <a:gd name="connsiteY7" fmla="*/ 18288 h 50800"/>
                  <a:gd name="connsiteX8" fmla="*/ 44005 w 50800"/>
                  <a:gd name="connsiteY8" fmla="*/ 14161 h 50800"/>
                  <a:gd name="connsiteX9" fmla="*/ 45021 w 50800"/>
                  <a:gd name="connsiteY9" fmla="*/ 22415 h 50800"/>
                  <a:gd name="connsiteX10" fmla="*/ 30734 w 50800"/>
                  <a:gd name="connsiteY10" fmla="*/ 41402 h 50800"/>
                  <a:gd name="connsiteX11" fmla="*/ 12192 w 50800"/>
                  <a:gd name="connsiteY11" fmla="*/ 26670 h 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800" h="50800">
                    <a:moveTo>
                      <a:pt x="32385" y="54610"/>
                    </a:moveTo>
                    <a:cubicBezTo>
                      <a:pt x="46672" y="52832"/>
                      <a:pt x="57214" y="41656"/>
                      <a:pt x="54801" y="22796"/>
                    </a:cubicBezTo>
                    <a:lnTo>
                      <a:pt x="51943" y="0"/>
                    </a:lnTo>
                    <a:lnTo>
                      <a:pt x="0" y="6477"/>
                    </a:lnTo>
                    <a:lnTo>
                      <a:pt x="2730" y="27813"/>
                    </a:lnTo>
                    <a:cubicBezTo>
                      <a:pt x="5270" y="48514"/>
                      <a:pt x="17463" y="56515"/>
                      <a:pt x="32385" y="54610"/>
                    </a:cubicBezTo>
                    <a:close/>
                    <a:moveTo>
                      <a:pt x="12192" y="26670"/>
                    </a:moveTo>
                    <a:lnTo>
                      <a:pt x="11113" y="18288"/>
                    </a:lnTo>
                    <a:lnTo>
                      <a:pt x="44005" y="14161"/>
                    </a:lnTo>
                    <a:lnTo>
                      <a:pt x="45021" y="22415"/>
                    </a:lnTo>
                    <a:cubicBezTo>
                      <a:pt x="46545" y="34607"/>
                      <a:pt x="39624" y="40322"/>
                      <a:pt x="30734" y="41402"/>
                    </a:cubicBezTo>
                    <a:cubicBezTo>
                      <a:pt x="23178" y="42354"/>
                      <a:pt x="13843" y="39561"/>
                      <a:pt x="12192" y="2667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77" name="Volný tvar: obrazec 76">
                <a:extLst>
                  <a:ext uri="{FF2B5EF4-FFF2-40B4-BE49-F238E27FC236}">
                    <a16:creationId xmlns:a16="http://schemas.microsoft.com/office/drawing/2014/main" id="{58C0D6B5-4A8E-482C-B871-B3FAD601F2D2}"/>
                  </a:ext>
                </a:extLst>
              </p:cNvPr>
              <p:cNvSpPr/>
              <p:nvPr/>
            </p:nvSpPr>
            <p:spPr>
              <a:xfrm>
                <a:off x="10517251" y="743966"/>
                <a:ext cx="63500" cy="63500"/>
              </a:xfrm>
              <a:custGeom>
                <a:avLst/>
                <a:gdLst>
                  <a:gd name="connsiteX0" fmla="*/ 63246 w 63500"/>
                  <a:gd name="connsiteY0" fmla="*/ 37020 h 63500"/>
                  <a:gd name="connsiteX1" fmla="*/ 33401 w 63500"/>
                  <a:gd name="connsiteY1" fmla="*/ 48450 h 63500"/>
                  <a:gd name="connsiteX2" fmla="*/ 53213 w 63500"/>
                  <a:gd name="connsiteY2" fmla="*/ 11113 h 63500"/>
                  <a:gd name="connsiteX3" fmla="*/ 48895 w 63500"/>
                  <a:gd name="connsiteY3" fmla="*/ 0 h 63500"/>
                  <a:gd name="connsiteX4" fmla="*/ 0 w 63500"/>
                  <a:gd name="connsiteY4" fmla="*/ 18669 h 63500"/>
                  <a:gd name="connsiteX5" fmla="*/ 4699 w 63500"/>
                  <a:gd name="connsiteY5" fmla="*/ 30797 h 63500"/>
                  <a:gd name="connsiteX6" fmla="*/ 36068 w 63500"/>
                  <a:gd name="connsiteY6" fmla="*/ 18796 h 63500"/>
                  <a:gd name="connsiteX7" fmla="*/ 15113 w 63500"/>
                  <a:gd name="connsiteY7" fmla="*/ 57658 h 63500"/>
                  <a:gd name="connsiteX8" fmla="*/ 19050 w 63500"/>
                  <a:gd name="connsiteY8" fmla="*/ 67818 h 63500"/>
                  <a:gd name="connsiteX9" fmla="*/ 67945 w 63500"/>
                  <a:gd name="connsiteY9" fmla="*/ 49085 h 6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500" h="63500">
                    <a:moveTo>
                      <a:pt x="63246" y="37020"/>
                    </a:moveTo>
                    <a:lnTo>
                      <a:pt x="33401" y="48450"/>
                    </a:lnTo>
                    <a:lnTo>
                      <a:pt x="53213" y="11113"/>
                    </a:lnTo>
                    <a:lnTo>
                      <a:pt x="48895" y="0"/>
                    </a:lnTo>
                    <a:lnTo>
                      <a:pt x="0" y="18669"/>
                    </a:lnTo>
                    <a:lnTo>
                      <a:pt x="4699" y="30797"/>
                    </a:lnTo>
                    <a:lnTo>
                      <a:pt x="36068" y="18796"/>
                    </a:lnTo>
                    <a:lnTo>
                      <a:pt x="15113" y="57658"/>
                    </a:lnTo>
                    <a:lnTo>
                      <a:pt x="19050" y="67818"/>
                    </a:lnTo>
                    <a:lnTo>
                      <a:pt x="67945" y="4908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78" name="Volný tvar: obrazec 77">
                <a:extLst>
                  <a:ext uri="{FF2B5EF4-FFF2-40B4-BE49-F238E27FC236}">
                    <a16:creationId xmlns:a16="http://schemas.microsoft.com/office/drawing/2014/main" id="{9DB47ED6-1088-4878-954D-52AE4E4F06F3}"/>
                  </a:ext>
                </a:extLst>
              </p:cNvPr>
              <p:cNvSpPr/>
              <p:nvPr/>
            </p:nvSpPr>
            <p:spPr>
              <a:xfrm>
                <a:off x="10565956" y="837374"/>
                <a:ext cx="50800" cy="38100"/>
              </a:xfrm>
              <a:custGeom>
                <a:avLst/>
                <a:gdLst>
                  <a:gd name="connsiteX0" fmla="*/ 44069 w 50800"/>
                  <a:gd name="connsiteY0" fmla="*/ 0 h 38100"/>
                  <a:gd name="connsiteX1" fmla="*/ 0 w 50800"/>
                  <a:gd name="connsiteY1" fmla="*/ 28004 h 38100"/>
                  <a:gd name="connsiteX2" fmla="*/ 6985 w 50800"/>
                  <a:gd name="connsiteY2" fmla="*/ 38926 h 38100"/>
                  <a:gd name="connsiteX3" fmla="*/ 51117 w 50800"/>
                  <a:gd name="connsiteY3" fmla="*/ 10922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800" h="38100">
                    <a:moveTo>
                      <a:pt x="44069" y="0"/>
                    </a:moveTo>
                    <a:lnTo>
                      <a:pt x="0" y="28004"/>
                    </a:lnTo>
                    <a:lnTo>
                      <a:pt x="6985" y="38926"/>
                    </a:lnTo>
                    <a:lnTo>
                      <a:pt x="51117" y="1092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79" name="Volný tvar: obrazec 78">
                <a:extLst>
                  <a:ext uri="{FF2B5EF4-FFF2-40B4-BE49-F238E27FC236}">
                    <a16:creationId xmlns:a16="http://schemas.microsoft.com/office/drawing/2014/main" id="{155D0593-DC86-4A0F-B739-201E0E1C819B}"/>
                  </a:ext>
                </a:extLst>
              </p:cNvPr>
              <p:cNvSpPr/>
              <p:nvPr/>
            </p:nvSpPr>
            <p:spPr>
              <a:xfrm>
                <a:off x="10609644" y="889318"/>
                <a:ext cx="63500" cy="69850"/>
              </a:xfrm>
              <a:custGeom>
                <a:avLst/>
                <a:gdLst>
                  <a:gd name="connsiteX0" fmla="*/ 29845 w 63500"/>
                  <a:gd name="connsiteY0" fmla="*/ 25718 h 69850"/>
                  <a:gd name="connsiteX1" fmla="*/ 29718 w 63500"/>
                  <a:gd name="connsiteY1" fmla="*/ 25590 h 69850"/>
                  <a:gd name="connsiteX2" fmla="*/ 46926 w 63500"/>
                  <a:gd name="connsiteY2" fmla="*/ 9398 h 69850"/>
                  <a:gd name="connsiteX3" fmla="*/ 37973 w 63500"/>
                  <a:gd name="connsiteY3" fmla="*/ 0 h 69850"/>
                  <a:gd name="connsiteX4" fmla="*/ 0 w 63500"/>
                  <a:gd name="connsiteY4" fmla="*/ 35814 h 69850"/>
                  <a:gd name="connsiteX5" fmla="*/ 8953 w 63500"/>
                  <a:gd name="connsiteY5" fmla="*/ 45212 h 69850"/>
                  <a:gd name="connsiteX6" fmla="*/ 26797 w 63500"/>
                  <a:gd name="connsiteY6" fmla="*/ 28385 h 69850"/>
                  <a:gd name="connsiteX7" fmla="*/ 23240 w 63500"/>
                  <a:gd name="connsiteY7" fmla="*/ 60135 h 69850"/>
                  <a:gd name="connsiteX8" fmla="*/ 34480 w 63500"/>
                  <a:gd name="connsiteY8" fmla="*/ 71946 h 69850"/>
                  <a:gd name="connsiteX9" fmla="*/ 38735 w 63500"/>
                  <a:gd name="connsiteY9" fmla="*/ 36258 h 69850"/>
                  <a:gd name="connsiteX10" fmla="*/ 68325 w 63500"/>
                  <a:gd name="connsiteY10" fmla="*/ 31750 h 69850"/>
                  <a:gd name="connsiteX11" fmla="*/ 58420 w 63500"/>
                  <a:gd name="connsiteY11" fmla="*/ 21399 h 69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3500" h="69850">
                    <a:moveTo>
                      <a:pt x="29845" y="25718"/>
                    </a:moveTo>
                    <a:lnTo>
                      <a:pt x="29718" y="25590"/>
                    </a:lnTo>
                    <a:lnTo>
                      <a:pt x="46926" y="9398"/>
                    </a:lnTo>
                    <a:lnTo>
                      <a:pt x="37973" y="0"/>
                    </a:lnTo>
                    <a:lnTo>
                      <a:pt x="0" y="35814"/>
                    </a:lnTo>
                    <a:lnTo>
                      <a:pt x="8953" y="45212"/>
                    </a:lnTo>
                    <a:lnTo>
                      <a:pt x="26797" y="28385"/>
                    </a:lnTo>
                    <a:lnTo>
                      <a:pt x="23240" y="60135"/>
                    </a:lnTo>
                    <a:lnTo>
                      <a:pt x="34480" y="71946"/>
                    </a:lnTo>
                    <a:lnTo>
                      <a:pt x="38735" y="36258"/>
                    </a:lnTo>
                    <a:lnTo>
                      <a:pt x="68325" y="31750"/>
                    </a:lnTo>
                    <a:lnTo>
                      <a:pt x="58420" y="21399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80" name="Volný tvar: obrazec 79">
                <a:extLst>
                  <a:ext uri="{FF2B5EF4-FFF2-40B4-BE49-F238E27FC236}">
                    <a16:creationId xmlns:a16="http://schemas.microsoft.com/office/drawing/2014/main" id="{B97B1651-2EC1-4298-B158-9A5926208344}"/>
                  </a:ext>
                </a:extLst>
              </p:cNvPr>
              <p:cNvSpPr/>
              <p:nvPr/>
            </p:nvSpPr>
            <p:spPr>
              <a:xfrm>
                <a:off x="10695366" y="961963"/>
                <a:ext cx="57150" cy="50800"/>
              </a:xfrm>
              <a:custGeom>
                <a:avLst/>
                <a:gdLst>
                  <a:gd name="connsiteX0" fmla="*/ 43944 w 57150"/>
                  <a:gd name="connsiteY0" fmla="*/ 5523 h 50800"/>
                  <a:gd name="connsiteX1" fmla="*/ 4130 w 57150"/>
                  <a:gd name="connsiteY1" fmla="*/ 11682 h 50800"/>
                  <a:gd name="connsiteX2" fmla="*/ 14671 w 57150"/>
                  <a:gd name="connsiteY2" fmla="*/ 50290 h 50800"/>
                  <a:gd name="connsiteX3" fmla="*/ 54422 w 57150"/>
                  <a:gd name="connsiteY3" fmla="*/ 44131 h 50800"/>
                  <a:gd name="connsiteX4" fmla="*/ 43944 w 57150"/>
                  <a:gd name="connsiteY4" fmla="*/ 5523 h 50800"/>
                  <a:gd name="connsiteX5" fmla="*/ 43182 w 57150"/>
                  <a:gd name="connsiteY5" fmla="*/ 36828 h 50800"/>
                  <a:gd name="connsiteX6" fmla="*/ 20640 w 57150"/>
                  <a:gd name="connsiteY6" fmla="*/ 41210 h 50800"/>
                  <a:gd name="connsiteX7" fmla="*/ 15433 w 57150"/>
                  <a:gd name="connsiteY7" fmla="*/ 18921 h 50800"/>
                  <a:gd name="connsiteX8" fmla="*/ 38039 w 57150"/>
                  <a:gd name="connsiteY8" fmla="*/ 14603 h 50800"/>
                  <a:gd name="connsiteX9" fmla="*/ 43182 w 57150"/>
                  <a:gd name="connsiteY9" fmla="*/ 36828 h 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150" h="50800">
                    <a:moveTo>
                      <a:pt x="43944" y="5523"/>
                    </a:moveTo>
                    <a:cubicBezTo>
                      <a:pt x="27371" y="-5145"/>
                      <a:pt x="10988" y="1141"/>
                      <a:pt x="4130" y="11682"/>
                    </a:cubicBezTo>
                    <a:cubicBezTo>
                      <a:pt x="-3172" y="22795"/>
                      <a:pt x="-1458" y="39940"/>
                      <a:pt x="14671" y="50290"/>
                    </a:cubicBezTo>
                    <a:cubicBezTo>
                      <a:pt x="30482" y="60450"/>
                      <a:pt x="47119" y="55307"/>
                      <a:pt x="54422" y="44131"/>
                    </a:cubicBezTo>
                    <a:cubicBezTo>
                      <a:pt x="61280" y="33590"/>
                      <a:pt x="60518" y="16191"/>
                      <a:pt x="43944" y="5523"/>
                    </a:cubicBezTo>
                    <a:close/>
                    <a:moveTo>
                      <a:pt x="43182" y="36828"/>
                    </a:moveTo>
                    <a:cubicBezTo>
                      <a:pt x="37976" y="44829"/>
                      <a:pt x="28958" y="46544"/>
                      <a:pt x="20640" y="41210"/>
                    </a:cubicBezTo>
                    <a:cubicBezTo>
                      <a:pt x="12258" y="35812"/>
                      <a:pt x="10226" y="26922"/>
                      <a:pt x="15433" y="18921"/>
                    </a:cubicBezTo>
                    <a:cubicBezTo>
                      <a:pt x="20640" y="10920"/>
                      <a:pt x="29657" y="9206"/>
                      <a:pt x="38039" y="14603"/>
                    </a:cubicBezTo>
                    <a:cubicBezTo>
                      <a:pt x="46294" y="19937"/>
                      <a:pt x="48390" y="28827"/>
                      <a:pt x="43182" y="368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81" name="Volný tvar: obrazec 80">
                <a:extLst>
                  <a:ext uri="{FF2B5EF4-FFF2-40B4-BE49-F238E27FC236}">
                    <a16:creationId xmlns:a16="http://schemas.microsoft.com/office/drawing/2014/main" id="{586D1475-0CD3-48AF-BD6C-417BCB1C213F}"/>
                  </a:ext>
                </a:extLst>
              </p:cNvPr>
              <p:cNvSpPr/>
              <p:nvPr/>
            </p:nvSpPr>
            <p:spPr>
              <a:xfrm>
                <a:off x="10790047" y="1004443"/>
                <a:ext cx="63500" cy="63500"/>
              </a:xfrm>
              <a:custGeom>
                <a:avLst/>
                <a:gdLst>
                  <a:gd name="connsiteX0" fmla="*/ 47181 w 63500"/>
                  <a:gd name="connsiteY0" fmla="*/ 32385 h 63500"/>
                  <a:gd name="connsiteX1" fmla="*/ 22479 w 63500"/>
                  <a:gd name="connsiteY1" fmla="*/ 24003 h 63500"/>
                  <a:gd name="connsiteX2" fmla="*/ 29273 w 63500"/>
                  <a:gd name="connsiteY2" fmla="*/ 4191 h 63500"/>
                  <a:gd name="connsiteX3" fmla="*/ 16955 w 63500"/>
                  <a:gd name="connsiteY3" fmla="*/ 0 h 63500"/>
                  <a:gd name="connsiteX4" fmla="*/ 0 w 63500"/>
                  <a:gd name="connsiteY4" fmla="*/ 49213 h 63500"/>
                  <a:gd name="connsiteX5" fmla="*/ 12383 w 63500"/>
                  <a:gd name="connsiteY5" fmla="*/ 53404 h 63500"/>
                  <a:gd name="connsiteX6" fmla="*/ 19241 w 63500"/>
                  <a:gd name="connsiteY6" fmla="*/ 33528 h 63500"/>
                  <a:gd name="connsiteX7" fmla="*/ 43942 w 63500"/>
                  <a:gd name="connsiteY7" fmla="*/ 41910 h 63500"/>
                  <a:gd name="connsiteX8" fmla="*/ 37085 w 63500"/>
                  <a:gd name="connsiteY8" fmla="*/ 61786 h 63500"/>
                  <a:gd name="connsiteX9" fmla="*/ 49403 w 63500"/>
                  <a:gd name="connsiteY9" fmla="*/ 66040 h 63500"/>
                  <a:gd name="connsiteX10" fmla="*/ 66358 w 63500"/>
                  <a:gd name="connsiteY10" fmla="*/ 16764 h 63500"/>
                  <a:gd name="connsiteX11" fmla="*/ 54039 w 63500"/>
                  <a:gd name="connsiteY11" fmla="*/ 12573 h 6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3500" h="63500">
                    <a:moveTo>
                      <a:pt x="47181" y="32385"/>
                    </a:moveTo>
                    <a:lnTo>
                      <a:pt x="22479" y="24003"/>
                    </a:lnTo>
                    <a:lnTo>
                      <a:pt x="29273" y="4191"/>
                    </a:lnTo>
                    <a:lnTo>
                      <a:pt x="16955" y="0"/>
                    </a:lnTo>
                    <a:lnTo>
                      <a:pt x="0" y="49213"/>
                    </a:lnTo>
                    <a:lnTo>
                      <a:pt x="12383" y="53404"/>
                    </a:lnTo>
                    <a:lnTo>
                      <a:pt x="19241" y="33528"/>
                    </a:lnTo>
                    <a:lnTo>
                      <a:pt x="43942" y="41910"/>
                    </a:lnTo>
                    <a:lnTo>
                      <a:pt x="37085" y="61786"/>
                    </a:lnTo>
                    <a:lnTo>
                      <a:pt x="49403" y="66040"/>
                    </a:lnTo>
                    <a:lnTo>
                      <a:pt x="66358" y="16764"/>
                    </a:lnTo>
                    <a:lnTo>
                      <a:pt x="54039" y="12573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82" name="Volný tvar: obrazec 81">
                <a:extLst>
                  <a:ext uri="{FF2B5EF4-FFF2-40B4-BE49-F238E27FC236}">
                    <a16:creationId xmlns:a16="http://schemas.microsoft.com/office/drawing/2014/main" id="{ABBAA4D0-D024-4374-A7BB-2DDB4E00345B}"/>
                  </a:ext>
                </a:extLst>
              </p:cNvPr>
              <p:cNvSpPr/>
              <p:nvPr/>
            </p:nvSpPr>
            <p:spPr>
              <a:xfrm>
                <a:off x="10900646" y="1032888"/>
                <a:ext cx="57150" cy="50800"/>
              </a:xfrm>
              <a:custGeom>
                <a:avLst/>
                <a:gdLst>
                  <a:gd name="connsiteX0" fmla="*/ 32148 w 57150"/>
                  <a:gd name="connsiteY0" fmla="*/ 130 h 50800"/>
                  <a:gd name="connsiteX1" fmla="*/ 81 w 57150"/>
                  <a:gd name="connsiteY1" fmla="*/ 24323 h 50800"/>
                  <a:gd name="connsiteX2" fmla="*/ 27831 w 57150"/>
                  <a:gd name="connsiteY2" fmla="*/ 53343 h 50800"/>
                  <a:gd name="connsiteX3" fmla="*/ 59835 w 57150"/>
                  <a:gd name="connsiteY3" fmla="*/ 29149 h 50800"/>
                  <a:gd name="connsiteX4" fmla="*/ 32148 w 57150"/>
                  <a:gd name="connsiteY4" fmla="*/ 130 h 50800"/>
                  <a:gd name="connsiteX5" fmla="*/ 28720 w 57150"/>
                  <a:gd name="connsiteY5" fmla="*/ 42548 h 50800"/>
                  <a:gd name="connsiteX6" fmla="*/ 13480 w 57150"/>
                  <a:gd name="connsiteY6" fmla="*/ 25403 h 50800"/>
                  <a:gd name="connsiteX7" fmla="*/ 31323 w 57150"/>
                  <a:gd name="connsiteY7" fmla="*/ 10925 h 50800"/>
                  <a:gd name="connsiteX8" fmla="*/ 46499 w 57150"/>
                  <a:gd name="connsiteY8" fmla="*/ 28070 h 50800"/>
                  <a:gd name="connsiteX9" fmla="*/ 28720 w 57150"/>
                  <a:gd name="connsiteY9" fmla="*/ 42548 h 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150" h="50800">
                    <a:moveTo>
                      <a:pt x="32148" y="130"/>
                    </a:moveTo>
                    <a:cubicBezTo>
                      <a:pt x="12463" y="-1458"/>
                      <a:pt x="1097" y="11814"/>
                      <a:pt x="81" y="24323"/>
                    </a:cubicBezTo>
                    <a:cubicBezTo>
                      <a:pt x="-999" y="37531"/>
                      <a:pt x="8717" y="51819"/>
                      <a:pt x="27831" y="53343"/>
                    </a:cubicBezTo>
                    <a:cubicBezTo>
                      <a:pt x="46563" y="54867"/>
                      <a:pt x="58755" y="42421"/>
                      <a:pt x="59835" y="29149"/>
                    </a:cubicBezTo>
                    <a:cubicBezTo>
                      <a:pt x="60850" y="16640"/>
                      <a:pt x="51834" y="1717"/>
                      <a:pt x="32148" y="130"/>
                    </a:cubicBezTo>
                    <a:close/>
                    <a:moveTo>
                      <a:pt x="28720" y="42548"/>
                    </a:moveTo>
                    <a:cubicBezTo>
                      <a:pt x="18750" y="41722"/>
                      <a:pt x="12718" y="34928"/>
                      <a:pt x="13480" y="25403"/>
                    </a:cubicBezTo>
                    <a:cubicBezTo>
                      <a:pt x="14242" y="15878"/>
                      <a:pt x="21354" y="10099"/>
                      <a:pt x="31323" y="10925"/>
                    </a:cubicBezTo>
                    <a:cubicBezTo>
                      <a:pt x="41165" y="11687"/>
                      <a:pt x="47261" y="18545"/>
                      <a:pt x="46499" y="28070"/>
                    </a:cubicBezTo>
                    <a:cubicBezTo>
                      <a:pt x="45674" y="37531"/>
                      <a:pt x="38562" y="43310"/>
                      <a:pt x="28720" y="425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83" name="Volný tvar: obrazec 82">
                <a:extLst>
                  <a:ext uri="{FF2B5EF4-FFF2-40B4-BE49-F238E27FC236}">
                    <a16:creationId xmlns:a16="http://schemas.microsoft.com/office/drawing/2014/main" id="{8DBDCFD8-BA59-4A3E-A810-EF4D3C272FD3}"/>
                  </a:ext>
                </a:extLst>
              </p:cNvPr>
              <p:cNvSpPr/>
              <p:nvPr/>
            </p:nvSpPr>
            <p:spPr>
              <a:xfrm>
                <a:off x="11010102" y="1029508"/>
                <a:ext cx="38100" cy="50800"/>
              </a:xfrm>
              <a:custGeom>
                <a:avLst/>
                <a:gdLst>
                  <a:gd name="connsiteX0" fmla="*/ 13308 w 38100"/>
                  <a:gd name="connsiteY0" fmla="*/ 15003 h 50800"/>
                  <a:gd name="connsiteX1" fmla="*/ 20292 w 38100"/>
                  <a:gd name="connsiteY1" fmla="*/ 9669 h 50800"/>
                  <a:gd name="connsiteX2" fmla="*/ 37374 w 38100"/>
                  <a:gd name="connsiteY2" fmla="*/ 11892 h 50800"/>
                  <a:gd name="connsiteX3" fmla="*/ 35914 w 38100"/>
                  <a:gd name="connsiteY3" fmla="*/ 1859 h 50800"/>
                  <a:gd name="connsiteX4" fmla="*/ 17753 w 38100"/>
                  <a:gd name="connsiteY4" fmla="*/ 398 h 50800"/>
                  <a:gd name="connsiteX5" fmla="*/ 163 w 38100"/>
                  <a:gd name="connsiteY5" fmla="*/ 18051 h 50800"/>
                  <a:gd name="connsiteX6" fmla="*/ 30008 w 38100"/>
                  <a:gd name="connsiteY6" fmla="*/ 38054 h 50800"/>
                  <a:gd name="connsiteX7" fmla="*/ 23087 w 38100"/>
                  <a:gd name="connsiteY7" fmla="*/ 43896 h 50800"/>
                  <a:gd name="connsiteX8" fmla="*/ 4417 w 38100"/>
                  <a:gd name="connsiteY8" fmla="*/ 39832 h 50800"/>
                  <a:gd name="connsiteX9" fmla="*/ 6068 w 38100"/>
                  <a:gd name="connsiteY9" fmla="*/ 50944 h 50800"/>
                  <a:gd name="connsiteX10" fmla="*/ 25500 w 38100"/>
                  <a:gd name="connsiteY10" fmla="*/ 53230 h 50800"/>
                  <a:gd name="connsiteX11" fmla="*/ 43153 w 38100"/>
                  <a:gd name="connsiteY11" fmla="*/ 34752 h 50800"/>
                  <a:gd name="connsiteX12" fmla="*/ 13308 w 38100"/>
                  <a:gd name="connsiteY12" fmla="*/ 15003 h 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100" h="50800">
                    <a:moveTo>
                      <a:pt x="13308" y="15003"/>
                    </a:moveTo>
                    <a:cubicBezTo>
                      <a:pt x="12927" y="12463"/>
                      <a:pt x="15657" y="10368"/>
                      <a:pt x="20292" y="9669"/>
                    </a:cubicBezTo>
                    <a:cubicBezTo>
                      <a:pt x="24674" y="9034"/>
                      <a:pt x="29373" y="9669"/>
                      <a:pt x="37374" y="11892"/>
                    </a:cubicBezTo>
                    <a:lnTo>
                      <a:pt x="35914" y="1859"/>
                    </a:lnTo>
                    <a:cubicBezTo>
                      <a:pt x="28992" y="17"/>
                      <a:pt x="23531" y="-427"/>
                      <a:pt x="17753" y="398"/>
                    </a:cubicBezTo>
                    <a:cubicBezTo>
                      <a:pt x="5751" y="2176"/>
                      <a:pt x="-1171" y="9161"/>
                      <a:pt x="163" y="18051"/>
                    </a:cubicBezTo>
                    <a:cubicBezTo>
                      <a:pt x="2893" y="36530"/>
                      <a:pt x="28802" y="29608"/>
                      <a:pt x="30008" y="38054"/>
                    </a:cubicBezTo>
                    <a:cubicBezTo>
                      <a:pt x="30453" y="41102"/>
                      <a:pt x="28040" y="43197"/>
                      <a:pt x="23087" y="43896"/>
                    </a:cubicBezTo>
                    <a:cubicBezTo>
                      <a:pt x="17372" y="44721"/>
                      <a:pt x="12546" y="43642"/>
                      <a:pt x="4417" y="39832"/>
                    </a:cubicBezTo>
                    <a:lnTo>
                      <a:pt x="6068" y="50944"/>
                    </a:lnTo>
                    <a:cubicBezTo>
                      <a:pt x="11656" y="52849"/>
                      <a:pt x="16419" y="54500"/>
                      <a:pt x="25500" y="53230"/>
                    </a:cubicBezTo>
                    <a:cubicBezTo>
                      <a:pt x="37056" y="51579"/>
                      <a:pt x="44550" y="44594"/>
                      <a:pt x="43153" y="34752"/>
                    </a:cubicBezTo>
                    <a:cubicBezTo>
                      <a:pt x="40549" y="16781"/>
                      <a:pt x="14451" y="22750"/>
                      <a:pt x="13308" y="15003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84" name="Volný tvar: obrazec 83">
                <a:extLst>
                  <a:ext uri="{FF2B5EF4-FFF2-40B4-BE49-F238E27FC236}">
                    <a16:creationId xmlns:a16="http://schemas.microsoft.com/office/drawing/2014/main" id="{A2711D0E-3FF3-42B6-8CAB-0143B6D9F658}"/>
                  </a:ext>
                </a:extLst>
              </p:cNvPr>
              <p:cNvSpPr/>
              <p:nvPr/>
            </p:nvSpPr>
            <p:spPr>
              <a:xfrm>
                <a:off x="11094530" y="1006474"/>
                <a:ext cx="44450" cy="57150"/>
              </a:xfrm>
              <a:custGeom>
                <a:avLst/>
                <a:gdLst>
                  <a:gd name="connsiteX0" fmla="*/ 21907 w 44450"/>
                  <a:gd name="connsiteY0" fmla="*/ 1334 h 57150"/>
                  <a:gd name="connsiteX1" fmla="*/ 0 w 44450"/>
                  <a:gd name="connsiteY1" fmla="*/ 9335 h 57150"/>
                  <a:gd name="connsiteX2" fmla="*/ 18097 w 44450"/>
                  <a:gd name="connsiteY2" fmla="*/ 58167 h 57150"/>
                  <a:gd name="connsiteX3" fmla="*/ 30352 w 44450"/>
                  <a:gd name="connsiteY3" fmla="*/ 53722 h 57150"/>
                  <a:gd name="connsiteX4" fmla="*/ 23114 w 44450"/>
                  <a:gd name="connsiteY4" fmla="*/ 34100 h 57150"/>
                  <a:gd name="connsiteX5" fmla="*/ 32829 w 44450"/>
                  <a:gd name="connsiteY5" fmla="*/ 30544 h 57150"/>
                  <a:gd name="connsiteX6" fmla="*/ 43561 w 44450"/>
                  <a:gd name="connsiteY6" fmla="*/ 9843 h 57150"/>
                  <a:gd name="connsiteX7" fmla="*/ 21907 w 44450"/>
                  <a:gd name="connsiteY7" fmla="*/ 1334 h 57150"/>
                  <a:gd name="connsiteX8" fmla="*/ 25464 w 44450"/>
                  <a:gd name="connsiteY8" fmla="*/ 23051 h 57150"/>
                  <a:gd name="connsiteX9" fmla="*/ 19748 w 44450"/>
                  <a:gd name="connsiteY9" fmla="*/ 25147 h 57150"/>
                  <a:gd name="connsiteX10" fmla="*/ 15557 w 44450"/>
                  <a:gd name="connsiteY10" fmla="*/ 13844 h 57150"/>
                  <a:gd name="connsiteX11" fmla="*/ 19876 w 44450"/>
                  <a:gd name="connsiteY11" fmla="*/ 12256 h 57150"/>
                  <a:gd name="connsiteX12" fmla="*/ 30988 w 44450"/>
                  <a:gd name="connsiteY12" fmla="*/ 14606 h 57150"/>
                  <a:gd name="connsiteX13" fmla="*/ 25464 w 44450"/>
                  <a:gd name="connsiteY13" fmla="*/ 23051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4450" h="57150">
                    <a:moveTo>
                      <a:pt x="21907" y="1334"/>
                    </a:moveTo>
                    <a:lnTo>
                      <a:pt x="0" y="9335"/>
                    </a:lnTo>
                    <a:lnTo>
                      <a:pt x="18097" y="58167"/>
                    </a:lnTo>
                    <a:lnTo>
                      <a:pt x="30352" y="53722"/>
                    </a:lnTo>
                    <a:lnTo>
                      <a:pt x="23114" y="34100"/>
                    </a:lnTo>
                    <a:lnTo>
                      <a:pt x="32829" y="30544"/>
                    </a:lnTo>
                    <a:cubicBezTo>
                      <a:pt x="44132" y="26417"/>
                      <a:pt x="46101" y="16765"/>
                      <a:pt x="43561" y="9843"/>
                    </a:cubicBezTo>
                    <a:cubicBezTo>
                      <a:pt x="41084" y="3176"/>
                      <a:pt x="33147" y="-2730"/>
                      <a:pt x="21907" y="1334"/>
                    </a:cubicBezTo>
                    <a:close/>
                    <a:moveTo>
                      <a:pt x="25464" y="23051"/>
                    </a:moveTo>
                    <a:lnTo>
                      <a:pt x="19748" y="25147"/>
                    </a:lnTo>
                    <a:lnTo>
                      <a:pt x="15557" y="13844"/>
                    </a:lnTo>
                    <a:lnTo>
                      <a:pt x="19876" y="12256"/>
                    </a:lnTo>
                    <a:cubicBezTo>
                      <a:pt x="26543" y="9843"/>
                      <a:pt x="29464" y="10478"/>
                      <a:pt x="30988" y="14606"/>
                    </a:cubicBezTo>
                    <a:cubicBezTo>
                      <a:pt x="32385" y="18225"/>
                      <a:pt x="31114" y="21019"/>
                      <a:pt x="25464" y="2305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85" name="Volný tvar: obrazec 84">
                <a:extLst>
                  <a:ext uri="{FF2B5EF4-FFF2-40B4-BE49-F238E27FC236}">
                    <a16:creationId xmlns:a16="http://schemas.microsoft.com/office/drawing/2014/main" id="{ADBE59AB-4128-45AF-A266-C564C3441DBB}"/>
                  </a:ext>
                </a:extLst>
              </p:cNvPr>
              <p:cNvSpPr/>
              <p:nvPr/>
            </p:nvSpPr>
            <p:spPr>
              <a:xfrm>
                <a:off x="11183782" y="959640"/>
                <a:ext cx="57150" cy="50800"/>
              </a:xfrm>
              <a:custGeom>
                <a:avLst/>
                <a:gdLst>
                  <a:gd name="connsiteX0" fmla="*/ 14380 w 57150"/>
                  <a:gd name="connsiteY0" fmla="*/ 5687 h 50800"/>
                  <a:gd name="connsiteX1" fmla="*/ 4220 w 57150"/>
                  <a:gd name="connsiteY1" fmla="*/ 44422 h 50800"/>
                  <a:gd name="connsiteX2" fmla="*/ 44098 w 57150"/>
                  <a:gd name="connsiteY2" fmla="*/ 50201 h 50800"/>
                  <a:gd name="connsiteX3" fmla="*/ 54194 w 57150"/>
                  <a:gd name="connsiteY3" fmla="*/ 11529 h 50800"/>
                  <a:gd name="connsiteX4" fmla="*/ 14380 w 57150"/>
                  <a:gd name="connsiteY4" fmla="*/ 5687 h 50800"/>
                  <a:gd name="connsiteX5" fmla="*/ 38065 w 57150"/>
                  <a:gd name="connsiteY5" fmla="*/ 41184 h 50800"/>
                  <a:gd name="connsiteX6" fmla="*/ 15396 w 57150"/>
                  <a:gd name="connsiteY6" fmla="*/ 37056 h 50800"/>
                  <a:gd name="connsiteX7" fmla="*/ 20412 w 57150"/>
                  <a:gd name="connsiteY7" fmla="*/ 14704 h 50800"/>
                  <a:gd name="connsiteX8" fmla="*/ 43018 w 57150"/>
                  <a:gd name="connsiteY8" fmla="*/ 18895 h 50800"/>
                  <a:gd name="connsiteX9" fmla="*/ 38065 w 57150"/>
                  <a:gd name="connsiteY9" fmla="*/ 41184 h 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150" h="50800">
                    <a:moveTo>
                      <a:pt x="14380" y="5687"/>
                    </a:moveTo>
                    <a:cubicBezTo>
                      <a:pt x="-2067" y="16546"/>
                      <a:pt x="-2829" y="33945"/>
                      <a:pt x="4220" y="44422"/>
                    </a:cubicBezTo>
                    <a:cubicBezTo>
                      <a:pt x="11586" y="55471"/>
                      <a:pt x="28096" y="60742"/>
                      <a:pt x="44098" y="50201"/>
                    </a:cubicBezTo>
                    <a:cubicBezTo>
                      <a:pt x="59782" y="39850"/>
                      <a:pt x="61624" y="22642"/>
                      <a:pt x="54194" y="11529"/>
                    </a:cubicBezTo>
                    <a:cubicBezTo>
                      <a:pt x="47273" y="1052"/>
                      <a:pt x="30826" y="-5171"/>
                      <a:pt x="14380" y="5687"/>
                    </a:cubicBezTo>
                    <a:close/>
                    <a:moveTo>
                      <a:pt x="38065" y="41184"/>
                    </a:moveTo>
                    <a:cubicBezTo>
                      <a:pt x="29747" y="46645"/>
                      <a:pt x="20730" y="44994"/>
                      <a:pt x="15396" y="37056"/>
                    </a:cubicBezTo>
                    <a:cubicBezTo>
                      <a:pt x="10062" y="29119"/>
                      <a:pt x="12094" y="20229"/>
                      <a:pt x="20412" y="14704"/>
                    </a:cubicBezTo>
                    <a:cubicBezTo>
                      <a:pt x="28667" y="9243"/>
                      <a:pt x="37684" y="10894"/>
                      <a:pt x="43018" y="18895"/>
                    </a:cubicBezTo>
                    <a:cubicBezTo>
                      <a:pt x="48288" y="26833"/>
                      <a:pt x="46320" y="35723"/>
                      <a:pt x="38065" y="4118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86" name="Volný tvar: obrazec 85">
                <a:extLst>
                  <a:ext uri="{FF2B5EF4-FFF2-40B4-BE49-F238E27FC236}">
                    <a16:creationId xmlns:a16="http://schemas.microsoft.com/office/drawing/2014/main" id="{C4F1B981-50C5-4C48-95F5-75DBAC40FE91}"/>
                  </a:ext>
                </a:extLst>
              </p:cNvPr>
              <p:cNvSpPr/>
              <p:nvPr/>
            </p:nvSpPr>
            <p:spPr>
              <a:xfrm>
                <a:off x="11259121" y="890842"/>
                <a:ext cx="57150" cy="57150"/>
              </a:xfrm>
              <a:custGeom>
                <a:avLst/>
                <a:gdLst>
                  <a:gd name="connsiteX0" fmla="*/ 54547 w 57150"/>
                  <a:gd name="connsiteY0" fmla="*/ 7111 h 57150"/>
                  <a:gd name="connsiteX1" fmla="*/ 15622 w 57150"/>
                  <a:gd name="connsiteY1" fmla="*/ 10667 h 57150"/>
                  <a:gd name="connsiteX2" fmla="*/ 0 w 57150"/>
                  <a:gd name="connsiteY2" fmla="*/ 27622 h 57150"/>
                  <a:gd name="connsiteX3" fmla="*/ 38608 w 57150"/>
                  <a:gd name="connsiteY3" fmla="*/ 62801 h 57150"/>
                  <a:gd name="connsiteX4" fmla="*/ 53277 w 57150"/>
                  <a:gd name="connsiteY4" fmla="*/ 46926 h 57150"/>
                  <a:gd name="connsiteX5" fmla="*/ 54547 w 57150"/>
                  <a:gd name="connsiteY5" fmla="*/ 7111 h 57150"/>
                  <a:gd name="connsiteX6" fmla="*/ 46101 w 57150"/>
                  <a:gd name="connsiteY6" fmla="*/ 40512 h 57150"/>
                  <a:gd name="connsiteX7" fmla="*/ 40322 w 57150"/>
                  <a:gd name="connsiteY7" fmla="*/ 46735 h 57150"/>
                  <a:gd name="connsiteX8" fmla="*/ 15875 w 57150"/>
                  <a:gd name="connsiteY8" fmla="*/ 24447 h 57150"/>
                  <a:gd name="connsiteX9" fmla="*/ 21527 w 57150"/>
                  <a:gd name="connsiteY9" fmla="*/ 18351 h 57150"/>
                  <a:gd name="connsiteX10" fmla="*/ 45403 w 57150"/>
                  <a:gd name="connsiteY10" fmla="*/ 16890 h 57150"/>
                  <a:gd name="connsiteX11" fmla="*/ 46101 w 57150"/>
                  <a:gd name="connsiteY11" fmla="*/ 4051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50" h="57150">
                    <a:moveTo>
                      <a:pt x="54547" y="7111"/>
                    </a:moveTo>
                    <a:cubicBezTo>
                      <a:pt x="43942" y="-2541"/>
                      <a:pt x="28575" y="-3303"/>
                      <a:pt x="15622" y="10667"/>
                    </a:cubicBezTo>
                    <a:lnTo>
                      <a:pt x="0" y="27622"/>
                    </a:lnTo>
                    <a:lnTo>
                      <a:pt x="38608" y="62801"/>
                    </a:lnTo>
                    <a:lnTo>
                      <a:pt x="53277" y="46926"/>
                    </a:lnTo>
                    <a:cubicBezTo>
                      <a:pt x="67373" y="31559"/>
                      <a:pt x="65660" y="17208"/>
                      <a:pt x="54547" y="7111"/>
                    </a:cubicBezTo>
                    <a:close/>
                    <a:moveTo>
                      <a:pt x="46101" y="40512"/>
                    </a:moveTo>
                    <a:lnTo>
                      <a:pt x="40322" y="46735"/>
                    </a:lnTo>
                    <a:lnTo>
                      <a:pt x="15875" y="24447"/>
                    </a:lnTo>
                    <a:lnTo>
                      <a:pt x="21527" y="18351"/>
                    </a:lnTo>
                    <a:cubicBezTo>
                      <a:pt x="29909" y="9270"/>
                      <a:pt x="38735" y="10858"/>
                      <a:pt x="45403" y="16890"/>
                    </a:cubicBezTo>
                    <a:cubicBezTo>
                      <a:pt x="51054" y="22034"/>
                      <a:pt x="54991" y="30860"/>
                      <a:pt x="46101" y="405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87" name="Volný tvar: obrazec 86">
                <a:extLst>
                  <a:ext uri="{FF2B5EF4-FFF2-40B4-BE49-F238E27FC236}">
                    <a16:creationId xmlns:a16="http://schemas.microsoft.com/office/drawing/2014/main" id="{64F1C68C-D44D-4377-8003-7C2677B7AD16}"/>
                  </a:ext>
                </a:extLst>
              </p:cNvPr>
              <p:cNvSpPr/>
              <p:nvPr/>
            </p:nvSpPr>
            <p:spPr>
              <a:xfrm>
                <a:off x="11329543" y="815023"/>
                <a:ext cx="63500" cy="50800"/>
              </a:xfrm>
              <a:custGeom>
                <a:avLst/>
                <a:gdLst>
                  <a:gd name="connsiteX0" fmla="*/ 0 w 63500"/>
                  <a:gd name="connsiteY0" fmla="*/ 13081 h 50800"/>
                  <a:gd name="connsiteX1" fmla="*/ 35496 w 63500"/>
                  <a:gd name="connsiteY1" fmla="*/ 56705 h 50800"/>
                  <a:gd name="connsiteX2" fmla="*/ 42227 w 63500"/>
                  <a:gd name="connsiteY2" fmla="*/ 44704 h 50800"/>
                  <a:gd name="connsiteX3" fmla="*/ 35051 w 63500"/>
                  <a:gd name="connsiteY3" fmla="*/ 36322 h 50800"/>
                  <a:gd name="connsiteX4" fmla="*/ 46418 w 63500"/>
                  <a:gd name="connsiteY4" fmla="*/ 16002 h 50800"/>
                  <a:gd name="connsiteX5" fmla="*/ 57594 w 63500"/>
                  <a:gd name="connsiteY5" fmla="*/ 17272 h 50800"/>
                  <a:gd name="connsiteX6" fmla="*/ 64452 w 63500"/>
                  <a:gd name="connsiteY6" fmla="*/ 5080 h 50800"/>
                  <a:gd name="connsiteX7" fmla="*/ 7365 w 63500"/>
                  <a:gd name="connsiteY7" fmla="*/ 0 h 50800"/>
                  <a:gd name="connsiteX8" fmla="*/ 0 w 63500"/>
                  <a:gd name="connsiteY8" fmla="*/ 13081 h 50800"/>
                  <a:gd name="connsiteX9" fmla="*/ 36639 w 63500"/>
                  <a:gd name="connsiteY9" fmla="*/ 14859 h 50800"/>
                  <a:gd name="connsiteX10" fmla="*/ 28765 w 63500"/>
                  <a:gd name="connsiteY10" fmla="*/ 28829 h 50800"/>
                  <a:gd name="connsiteX11" fmla="*/ 14732 w 63500"/>
                  <a:gd name="connsiteY11" fmla="*/ 12319 h 50800"/>
                  <a:gd name="connsiteX12" fmla="*/ 36639 w 63500"/>
                  <a:gd name="connsiteY12" fmla="*/ 14859 h 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3500" h="50800">
                    <a:moveTo>
                      <a:pt x="0" y="13081"/>
                    </a:moveTo>
                    <a:lnTo>
                      <a:pt x="35496" y="56705"/>
                    </a:lnTo>
                    <a:lnTo>
                      <a:pt x="42227" y="44704"/>
                    </a:lnTo>
                    <a:lnTo>
                      <a:pt x="35051" y="36322"/>
                    </a:lnTo>
                    <a:lnTo>
                      <a:pt x="46418" y="16002"/>
                    </a:lnTo>
                    <a:lnTo>
                      <a:pt x="57594" y="17272"/>
                    </a:lnTo>
                    <a:lnTo>
                      <a:pt x="64452" y="5080"/>
                    </a:lnTo>
                    <a:lnTo>
                      <a:pt x="7365" y="0"/>
                    </a:lnTo>
                    <a:lnTo>
                      <a:pt x="0" y="13081"/>
                    </a:lnTo>
                    <a:close/>
                    <a:moveTo>
                      <a:pt x="36639" y="14859"/>
                    </a:moveTo>
                    <a:lnTo>
                      <a:pt x="28765" y="28829"/>
                    </a:lnTo>
                    <a:lnTo>
                      <a:pt x="14732" y="12319"/>
                    </a:lnTo>
                    <a:lnTo>
                      <a:pt x="36639" y="14859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88" name="Volný tvar: obrazec 87">
                <a:extLst>
                  <a:ext uri="{FF2B5EF4-FFF2-40B4-BE49-F238E27FC236}">
                    <a16:creationId xmlns:a16="http://schemas.microsoft.com/office/drawing/2014/main" id="{18544C05-4168-4736-A646-3ECB5A2D32C9}"/>
                  </a:ext>
                </a:extLst>
              </p:cNvPr>
              <p:cNvSpPr/>
              <p:nvPr/>
            </p:nvSpPr>
            <p:spPr>
              <a:xfrm>
                <a:off x="11320717" y="803465"/>
                <a:ext cx="6350" cy="19050"/>
              </a:xfrm>
              <a:custGeom>
                <a:avLst/>
                <a:gdLst>
                  <a:gd name="connsiteX0" fmla="*/ 6159 w 6350"/>
                  <a:gd name="connsiteY0" fmla="*/ 0 h 19050"/>
                  <a:gd name="connsiteX1" fmla="*/ 0 w 6350"/>
                  <a:gd name="connsiteY1" fmla="*/ 10985 h 19050"/>
                  <a:gd name="connsiteX2" fmla="*/ 6985 w 6350"/>
                  <a:gd name="connsiteY2" fmla="*/ 21336 h 19050"/>
                  <a:gd name="connsiteX3" fmla="*/ 9778 w 6350"/>
                  <a:gd name="connsiteY3" fmla="*/ 16383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50" h="19050">
                    <a:moveTo>
                      <a:pt x="6159" y="0"/>
                    </a:moveTo>
                    <a:lnTo>
                      <a:pt x="0" y="10985"/>
                    </a:lnTo>
                    <a:lnTo>
                      <a:pt x="6985" y="21336"/>
                    </a:lnTo>
                    <a:lnTo>
                      <a:pt x="9778" y="16383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89" name="Volný tvar: obrazec 88">
                <a:extLst>
                  <a:ext uri="{FF2B5EF4-FFF2-40B4-BE49-F238E27FC236}">
                    <a16:creationId xmlns:a16="http://schemas.microsoft.com/office/drawing/2014/main" id="{D16BBDBA-600E-4B1A-8CE1-5685094A09E2}"/>
                  </a:ext>
                </a:extLst>
              </p:cNvPr>
              <p:cNvSpPr/>
              <p:nvPr/>
            </p:nvSpPr>
            <p:spPr>
              <a:xfrm>
                <a:off x="11364341" y="718449"/>
                <a:ext cx="57150" cy="44450"/>
              </a:xfrm>
              <a:custGeom>
                <a:avLst/>
                <a:gdLst>
                  <a:gd name="connsiteX0" fmla="*/ 25781 w 57150"/>
                  <a:gd name="connsiteY0" fmla="*/ 562 h 44450"/>
                  <a:gd name="connsiteX1" fmla="*/ 6540 w 57150"/>
                  <a:gd name="connsiteY1" fmla="*/ 12754 h 44450"/>
                  <a:gd name="connsiteX2" fmla="*/ 0 w 57150"/>
                  <a:gd name="connsiteY2" fmla="*/ 35106 h 44450"/>
                  <a:gd name="connsiteX3" fmla="*/ 50292 w 57150"/>
                  <a:gd name="connsiteY3" fmla="*/ 49584 h 44450"/>
                  <a:gd name="connsiteX4" fmla="*/ 53911 w 57150"/>
                  <a:gd name="connsiteY4" fmla="*/ 37138 h 44450"/>
                  <a:gd name="connsiteX5" fmla="*/ 33465 w 57150"/>
                  <a:gd name="connsiteY5" fmla="*/ 31296 h 44450"/>
                  <a:gd name="connsiteX6" fmla="*/ 34544 w 57150"/>
                  <a:gd name="connsiteY6" fmla="*/ 27676 h 44450"/>
                  <a:gd name="connsiteX7" fmla="*/ 59055 w 57150"/>
                  <a:gd name="connsiteY7" fmla="*/ 19485 h 44450"/>
                  <a:gd name="connsiteX8" fmla="*/ 63055 w 57150"/>
                  <a:gd name="connsiteY8" fmla="*/ 5769 h 44450"/>
                  <a:gd name="connsiteX9" fmla="*/ 35496 w 57150"/>
                  <a:gd name="connsiteY9" fmla="*/ 12690 h 44450"/>
                  <a:gd name="connsiteX10" fmla="*/ 25781 w 57150"/>
                  <a:gd name="connsiteY10" fmla="*/ 562 h 44450"/>
                  <a:gd name="connsiteX11" fmla="*/ 26289 w 57150"/>
                  <a:gd name="connsiteY11" fmla="*/ 21961 h 44450"/>
                  <a:gd name="connsiteX12" fmla="*/ 24384 w 57150"/>
                  <a:gd name="connsiteY12" fmla="*/ 28565 h 44450"/>
                  <a:gd name="connsiteX13" fmla="*/ 12953 w 57150"/>
                  <a:gd name="connsiteY13" fmla="*/ 25263 h 44450"/>
                  <a:gd name="connsiteX14" fmla="*/ 14795 w 57150"/>
                  <a:gd name="connsiteY14" fmla="*/ 18977 h 44450"/>
                  <a:gd name="connsiteX15" fmla="*/ 22542 w 57150"/>
                  <a:gd name="connsiteY15" fmla="*/ 13516 h 44450"/>
                  <a:gd name="connsiteX16" fmla="*/ 26289 w 57150"/>
                  <a:gd name="connsiteY16" fmla="*/ 21961 h 44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150" h="44450">
                    <a:moveTo>
                      <a:pt x="25781" y="562"/>
                    </a:moveTo>
                    <a:cubicBezTo>
                      <a:pt x="18224" y="-1597"/>
                      <a:pt x="9525" y="2467"/>
                      <a:pt x="6540" y="12754"/>
                    </a:cubicBezTo>
                    <a:lnTo>
                      <a:pt x="0" y="35106"/>
                    </a:lnTo>
                    <a:lnTo>
                      <a:pt x="50292" y="49584"/>
                    </a:lnTo>
                    <a:lnTo>
                      <a:pt x="53911" y="37138"/>
                    </a:lnTo>
                    <a:lnTo>
                      <a:pt x="33465" y="31296"/>
                    </a:lnTo>
                    <a:lnTo>
                      <a:pt x="34544" y="27676"/>
                    </a:lnTo>
                    <a:cubicBezTo>
                      <a:pt x="36513" y="20945"/>
                      <a:pt x="46736" y="21771"/>
                      <a:pt x="59055" y="19485"/>
                    </a:cubicBezTo>
                    <a:lnTo>
                      <a:pt x="63055" y="5769"/>
                    </a:lnTo>
                    <a:cubicBezTo>
                      <a:pt x="46227" y="8563"/>
                      <a:pt x="39624" y="8309"/>
                      <a:pt x="35496" y="12690"/>
                    </a:cubicBezTo>
                    <a:cubicBezTo>
                      <a:pt x="34607" y="6150"/>
                      <a:pt x="31305" y="2149"/>
                      <a:pt x="25781" y="562"/>
                    </a:cubicBezTo>
                    <a:close/>
                    <a:moveTo>
                      <a:pt x="26289" y="21961"/>
                    </a:moveTo>
                    <a:lnTo>
                      <a:pt x="24384" y="28565"/>
                    </a:lnTo>
                    <a:lnTo>
                      <a:pt x="12953" y="25263"/>
                    </a:lnTo>
                    <a:lnTo>
                      <a:pt x="14795" y="18977"/>
                    </a:lnTo>
                    <a:cubicBezTo>
                      <a:pt x="16128" y="14278"/>
                      <a:pt x="18796" y="12436"/>
                      <a:pt x="22542" y="13516"/>
                    </a:cubicBezTo>
                    <a:cubicBezTo>
                      <a:pt x="26797" y="14722"/>
                      <a:pt x="27241" y="18532"/>
                      <a:pt x="26289" y="219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90" name="Volný tvar: obrazec 89">
                <a:extLst>
                  <a:ext uri="{FF2B5EF4-FFF2-40B4-BE49-F238E27FC236}">
                    <a16:creationId xmlns:a16="http://schemas.microsoft.com/office/drawing/2014/main" id="{4E0C2F43-B48A-474C-B513-587E4B08434E}"/>
                  </a:ext>
                </a:extLst>
              </p:cNvPr>
              <p:cNvSpPr/>
              <p:nvPr/>
            </p:nvSpPr>
            <p:spPr>
              <a:xfrm>
                <a:off x="11352467" y="721360"/>
                <a:ext cx="12700" cy="19050"/>
              </a:xfrm>
              <a:custGeom>
                <a:avLst/>
                <a:gdLst>
                  <a:gd name="connsiteX0" fmla="*/ 0 w 12700"/>
                  <a:gd name="connsiteY0" fmla="*/ 20892 h 19050"/>
                  <a:gd name="connsiteX1" fmla="*/ 12827 w 12700"/>
                  <a:gd name="connsiteY1" fmla="*/ 17844 h 19050"/>
                  <a:gd name="connsiteX2" fmla="*/ 15303 w 12700"/>
                  <a:gd name="connsiteY2" fmla="*/ 9271 h 19050"/>
                  <a:gd name="connsiteX3" fmla="*/ 6096 w 12700"/>
                  <a:gd name="connsiteY3" fmla="*/ 0 h 19050"/>
                  <a:gd name="connsiteX4" fmla="*/ 4508 w 12700"/>
                  <a:gd name="connsiteY4" fmla="*/ 5461 h 19050"/>
                  <a:gd name="connsiteX5" fmla="*/ 8509 w 12700"/>
                  <a:gd name="connsiteY5" fmla="*/ 12001 h 19050"/>
                  <a:gd name="connsiteX6" fmla="*/ 1651 w 12700"/>
                  <a:gd name="connsiteY6" fmla="*/ 1530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00" h="19050">
                    <a:moveTo>
                      <a:pt x="0" y="20892"/>
                    </a:moveTo>
                    <a:lnTo>
                      <a:pt x="12827" y="17844"/>
                    </a:lnTo>
                    <a:lnTo>
                      <a:pt x="15303" y="9271"/>
                    </a:lnTo>
                    <a:lnTo>
                      <a:pt x="6096" y="0"/>
                    </a:lnTo>
                    <a:lnTo>
                      <a:pt x="4508" y="5461"/>
                    </a:lnTo>
                    <a:lnTo>
                      <a:pt x="8509" y="12001"/>
                    </a:lnTo>
                    <a:lnTo>
                      <a:pt x="1651" y="1530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91" name="Volný tvar: obrazec 90">
                <a:extLst>
                  <a:ext uri="{FF2B5EF4-FFF2-40B4-BE49-F238E27FC236}">
                    <a16:creationId xmlns:a16="http://schemas.microsoft.com/office/drawing/2014/main" id="{D93AE8E6-B1D6-4C53-8650-B2E0BB1D9E4D}"/>
                  </a:ext>
                </a:extLst>
              </p:cNvPr>
              <p:cNvSpPr/>
              <p:nvPr/>
            </p:nvSpPr>
            <p:spPr>
              <a:xfrm>
                <a:off x="11384642" y="630955"/>
                <a:ext cx="50800" cy="38100"/>
              </a:xfrm>
              <a:custGeom>
                <a:avLst/>
                <a:gdLst>
                  <a:gd name="connsiteX0" fmla="*/ 39263 w 50800"/>
                  <a:gd name="connsiteY0" fmla="*/ 44 h 38100"/>
                  <a:gd name="connsiteX1" fmla="*/ 13481 w 50800"/>
                  <a:gd name="connsiteY1" fmla="*/ 24809 h 38100"/>
                  <a:gd name="connsiteX2" fmla="*/ 9735 w 50800"/>
                  <a:gd name="connsiteY2" fmla="*/ 16872 h 38100"/>
                  <a:gd name="connsiteX3" fmla="*/ 15577 w 50800"/>
                  <a:gd name="connsiteY3" fmla="*/ 743 h 38100"/>
                  <a:gd name="connsiteX4" fmla="*/ 5417 w 50800"/>
                  <a:gd name="connsiteY4" fmla="*/ 44 h 38100"/>
                  <a:gd name="connsiteX5" fmla="*/ 83 w 50800"/>
                  <a:gd name="connsiteY5" fmla="*/ 17316 h 38100"/>
                  <a:gd name="connsiteX6" fmla="*/ 13672 w 50800"/>
                  <a:gd name="connsiteY6" fmla="*/ 38144 h 38100"/>
                  <a:gd name="connsiteX7" fmla="*/ 39770 w 50800"/>
                  <a:gd name="connsiteY7" fmla="*/ 13443 h 38100"/>
                  <a:gd name="connsiteX8" fmla="*/ 44025 w 50800"/>
                  <a:gd name="connsiteY8" fmla="*/ 21380 h 38100"/>
                  <a:gd name="connsiteX9" fmla="*/ 36024 w 50800"/>
                  <a:gd name="connsiteY9" fmla="*/ 38652 h 38100"/>
                  <a:gd name="connsiteX10" fmla="*/ 47264 w 50800"/>
                  <a:gd name="connsiteY10" fmla="*/ 39414 h 38100"/>
                  <a:gd name="connsiteX11" fmla="*/ 53677 w 50800"/>
                  <a:gd name="connsiteY11" fmla="*/ 21063 h 38100"/>
                  <a:gd name="connsiteX12" fmla="*/ 39263 w 50800"/>
                  <a:gd name="connsiteY12" fmla="*/ 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0800" h="38100">
                    <a:moveTo>
                      <a:pt x="39263" y="44"/>
                    </a:moveTo>
                    <a:cubicBezTo>
                      <a:pt x="21038" y="-1226"/>
                      <a:pt x="21355" y="25317"/>
                      <a:pt x="13481" y="24809"/>
                    </a:cubicBezTo>
                    <a:cubicBezTo>
                      <a:pt x="10878" y="24619"/>
                      <a:pt x="9417" y="21571"/>
                      <a:pt x="9735" y="16872"/>
                    </a:cubicBezTo>
                    <a:cubicBezTo>
                      <a:pt x="10052" y="12490"/>
                      <a:pt x="11640" y="8045"/>
                      <a:pt x="15577" y="743"/>
                    </a:cubicBezTo>
                    <a:lnTo>
                      <a:pt x="5417" y="44"/>
                    </a:lnTo>
                    <a:cubicBezTo>
                      <a:pt x="2115" y="6394"/>
                      <a:pt x="527" y="11538"/>
                      <a:pt x="83" y="17316"/>
                    </a:cubicBezTo>
                    <a:cubicBezTo>
                      <a:pt x="-743" y="29318"/>
                      <a:pt x="4655" y="37509"/>
                      <a:pt x="13672" y="38144"/>
                    </a:cubicBezTo>
                    <a:cubicBezTo>
                      <a:pt x="32468" y="39478"/>
                      <a:pt x="31198" y="12871"/>
                      <a:pt x="39770" y="13443"/>
                    </a:cubicBezTo>
                    <a:cubicBezTo>
                      <a:pt x="42818" y="13633"/>
                      <a:pt x="44406" y="16427"/>
                      <a:pt x="44025" y="21380"/>
                    </a:cubicBezTo>
                    <a:cubicBezTo>
                      <a:pt x="43644" y="27095"/>
                      <a:pt x="41549" y="31540"/>
                      <a:pt x="36024" y="38652"/>
                    </a:cubicBezTo>
                    <a:lnTo>
                      <a:pt x="47264" y="39414"/>
                    </a:lnTo>
                    <a:cubicBezTo>
                      <a:pt x="50312" y="34461"/>
                      <a:pt x="53042" y="30080"/>
                      <a:pt x="53677" y="21063"/>
                    </a:cubicBezTo>
                    <a:cubicBezTo>
                      <a:pt x="54502" y="9506"/>
                      <a:pt x="49295" y="743"/>
                      <a:pt x="39263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92" name="Volný tvar: obrazec 91">
                <a:extLst>
                  <a:ext uri="{FF2B5EF4-FFF2-40B4-BE49-F238E27FC236}">
                    <a16:creationId xmlns:a16="http://schemas.microsoft.com/office/drawing/2014/main" id="{C0400051-F782-4888-BF06-2F0A4FA2DD02}"/>
                  </a:ext>
                </a:extLst>
              </p:cNvPr>
              <p:cNvSpPr/>
              <p:nvPr/>
            </p:nvSpPr>
            <p:spPr>
              <a:xfrm>
                <a:off x="11378946" y="524129"/>
                <a:ext cx="57150" cy="50800"/>
              </a:xfrm>
              <a:custGeom>
                <a:avLst/>
                <a:gdLst>
                  <a:gd name="connsiteX0" fmla="*/ 0 w 57150"/>
                  <a:gd name="connsiteY0" fmla="*/ 13335 h 50800"/>
                  <a:gd name="connsiteX1" fmla="*/ 2096 w 57150"/>
                  <a:gd name="connsiteY1" fmla="*/ 27432 h 50800"/>
                  <a:gd name="connsiteX2" fmla="*/ 27877 w 57150"/>
                  <a:gd name="connsiteY2" fmla="*/ 40322 h 50800"/>
                  <a:gd name="connsiteX3" fmla="*/ 27940 w 57150"/>
                  <a:gd name="connsiteY3" fmla="*/ 40513 h 50800"/>
                  <a:gd name="connsiteX4" fmla="*/ 4445 w 57150"/>
                  <a:gd name="connsiteY4" fmla="*/ 43815 h 50800"/>
                  <a:gd name="connsiteX5" fmla="*/ 6286 w 57150"/>
                  <a:gd name="connsiteY5" fmla="*/ 56642 h 50800"/>
                  <a:gd name="connsiteX6" fmla="*/ 58103 w 57150"/>
                  <a:gd name="connsiteY6" fmla="*/ 49276 h 50800"/>
                  <a:gd name="connsiteX7" fmla="*/ 56261 w 57150"/>
                  <a:gd name="connsiteY7" fmla="*/ 36449 h 50800"/>
                  <a:gd name="connsiteX8" fmla="*/ 31941 w 57150"/>
                  <a:gd name="connsiteY8" fmla="*/ 39942 h 50800"/>
                  <a:gd name="connsiteX9" fmla="*/ 53340 w 57150"/>
                  <a:gd name="connsiteY9" fmla="*/ 16065 h 50800"/>
                  <a:gd name="connsiteX10" fmla="*/ 51054 w 57150"/>
                  <a:gd name="connsiteY10" fmla="*/ 0 h 50800"/>
                  <a:gd name="connsiteX11" fmla="*/ 26798 w 57150"/>
                  <a:gd name="connsiteY11" fmla="*/ 26607 h 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50" h="50800">
                    <a:moveTo>
                      <a:pt x="0" y="13335"/>
                    </a:moveTo>
                    <a:lnTo>
                      <a:pt x="2096" y="27432"/>
                    </a:lnTo>
                    <a:lnTo>
                      <a:pt x="27877" y="40322"/>
                    </a:lnTo>
                    <a:lnTo>
                      <a:pt x="27940" y="40513"/>
                    </a:lnTo>
                    <a:lnTo>
                      <a:pt x="4445" y="43815"/>
                    </a:lnTo>
                    <a:lnTo>
                      <a:pt x="6286" y="56642"/>
                    </a:lnTo>
                    <a:lnTo>
                      <a:pt x="58103" y="49276"/>
                    </a:lnTo>
                    <a:lnTo>
                      <a:pt x="56261" y="36449"/>
                    </a:lnTo>
                    <a:lnTo>
                      <a:pt x="31941" y="39942"/>
                    </a:lnTo>
                    <a:lnTo>
                      <a:pt x="53340" y="16065"/>
                    </a:lnTo>
                    <a:lnTo>
                      <a:pt x="51054" y="0"/>
                    </a:lnTo>
                    <a:lnTo>
                      <a:pt x="26798" y="26607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93" name="Volný tvar: obrazec 92">
                <a:extLst>
                  <a:ext uri="{FF2B5EF4-FFF2-40B4-BE49-F238E27FC236}">
                    <a16:creationId xmlns:a16="http://schemas.microsoft.com/office/drawing/2014/main" id="{679DE835-7D95-4AA4-B95B-882373AF2525}"/>
                  </a:ext>
                </a:extLst>
              </p:cNvPr>
              <p:cNvSpPr/>
              <p:nvPr/>
            </p:nvSpPr>
            <p:spPr>
              <a:xfrm>
                <a:off x="11340020" y="461328"/>
                <a:ext cx="12700" cy="12700"/>
              </a:xfrm>
              <a:custGeom>
                <a:avLst/>
                <a:gdLst>
                  <a:gd name="connsiteX0" fmla="*/ 4573 w 12700"/>
                  <a:gd name="connsiteY0" fmla="*/ 11684 h 12700"/>
                  <a:gd name="connsiteX1" fmla="*/ 17145 w 12700"/>
                  <a:gd name="connsiteY1" fmla="*/ 12954 h 12700"/>
                  <a:gd name="connsiteX2" fmla="*/ 15049 w 12700"/>
                  <a:gd name="connsiteY2" fmla="*/ 7683 h 12700"/>
                  <a:gd name="connsiteX3" fmla="*/ 0 w 12700"/>
                  <a:gd name="connsiteY3" fmla="*/ 0 h 12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0" h="12700">
                    <a:moveTo>
                      <a:pt x="4573" y="11684"/>
                    </a:moveTo>
                    <a:lnTo>
                      <a:pt x="17145" y="12954"/>
                    </a:lnTo>
                    <a:lnTo>
                      <a:pt x="15049" y="76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94" name="Volný tvar: obrazec 93">
                <a:extLst>
                  <a:ext uri="{FF2B5EF4-FFF2-40B4-BE49-F238E27FC236}">
                    <a16:creationId xmlns:a16="http://schemas.microsoft.com/office/drawing/2014/main" id="{C8B75223-E83F-4332-B766-B09B6DE27935}"/>
                  </a:ext>
                </a:extLst>
              </p:cNvPr>
              <p:cNvSpPr/>
              <p:nvPr/>
            </p:nvSpPr>
            <p:spPr>
              <a:xfrm>
                <a:off x="11355451" y="420497"/>
                <a:ext cx="57150" cy="50800"/>
              </a:xfrm>
              <a:custGeom>
                <a:avLst/>
                <a:gdLst>
                  <a:gd name="connsiteX0" fmla="*/ 61913 w 57150"/>
                  <a:gd name="connsiteY0" fmla="*/ 55054 h 50800"/>
                  <a:gd name="connsiteX1" fmla="*/ 56896 w 57150"/>
                  <a:gd name="connsiteY1" fmla="*/ 42291 h 50800"/>
                  <a:gd name="connsiteX2" fmla="*/ 45783 w 57150"/>
                  <a:gd name="connsiteY2" fmla="*/ 42418 h 50800"/>
                  <a:gd name="connsiteX3" fmla="*/ 37274 w 57150"/>
                  <a:gd name="connsiteY3" fmla="*/ 20764 h 50800"/>
                  <a:gd name="connsiteX4" fmla="*/ 45403 w 57150"/>
                  <a:gd name="connsiteY4" fmla="*/ 13017 h 50800"/>
                  <a:gd name="connsiteX5" fmla="*/ 40322 w 57150"/>
                  <a:gd name="connsiteY5" fmla="*/ 0 h 50800"/>
                  <a:gd name="connsiteX6" fmla="*/ 0 w 57150"/>
                  <a:gd name="connsiteY6" fmla="*/ 40449 h 50800"/>
                  <a:gd name="connsiteX7" fmla="*/ 5524 w 57150"/>
                  <a:gd name="connsiteY7" fmla="*/ 54420 h 50800"/>
                  <a:gd name="connsiteX8" fmla="*/ 61913 w 57150"/>
                  <a:gd name="connsiteY8" fmla="*/ 55054 h 50800"/>
                  <a:gd name="connsiteX9" fmla="*/ 30163 w 57150"/>
                  <a:gd name="connsiteY9" fmla="*/ 27559 h 50800"/>
                  <a:gd name="connsiteX10" fmla="*/ 36005 w 57150"/>
                  <a:gd name="connsiteY10" fmla="*/ 42482 h 50800"/>
                  <a:gd name="connsiteX11" fmla="*/ 14224 w 57150"/>
                  <a:gd name="connsiteY11" fmla="*/ 42735 h 50800"/>
                  <a:gd name="connsiteX12" fmla="*/ 30163 w 57150"/>
                  <a:gd name="connsiteY12" fmla="*/ 27559 h 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7150" h="50800">
                    <a:moveTo>
                      <a:pt x="61913" y="55054"/>
                    </a:moveTo>
                    <a:lnTo>
                      <a:pt x="56896" y="42291"/>
                    </a:lnTo>
                    <a:lnTo>
                      <a:pt x="45783" y="42418"/>
                    </a:lnTo>
                    <a:lnTo>
                      <a:pt x="37274" y="20764"/>
                    </a:lnTo>
                    <a:lnTo>
                      <a:pt x="45403" y="13017"/>
                    </a:lnTo>
                    <a:lnTo>
                      <a:pt x="40322" y="0"/>
                    </a:lnTo>
                    <a:lnTo>
                      <a:pt x="0" y="40449"/>
                    </a:lnTo>
                    <a:lnTo>
                      <a:pt x="5524" y="54420"/>
                    </a:lnTo>
                    <a:lnTo>
                      <a:pt x="61913" y="55054"/>
                    </a:lnTo>
                    <a:close/>
                    <a:moveTo>
                      <a:pt x="30163" y="27559"/>
                    </a:moveTo>
                    <a:lnTo>
                      <a:pt x="36005" y="42482"/>
                    </a:lnTo>
                    <a:lnTo>
                      <a:pt x="14224" y="42735"/>
                    </a:lnTo>
                    <a:lnTo>
                      <a:pt x="30163" y="27559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</p:grpSp>
        <p:sp>
          <p:nvSpPr>
            <p:cNvPr id="55" name="Volný tvar: obrazec 54">
              <a:extLst>
                <a:ext uri="{FF2B5EF4-FFF2-40B4-BE49-F238E27FC236}">
                  <a16:creationId xmlns:a16="http://schemas.microsoft.com/office/drawing/2014/main" id="{6ADB918D-02F6-4F66-9418-562E99CD2A49}"/>
                </a:ext>
              </a:extLst>
            </p:cNvPr>
            <p:cNvSpPr/>
            <p:nvPr/>
          </p:nvSpPr>
          <p:spPr>
            <a:xfrm>
              <a:off x="9338856" y="0"/>
              <a:ext cx="1244600" cy="1244600"/>
            </a:xfrm>
            <a:custGeom>
              <a:avLst/>
              <a:gdLst>
                <a:gd name="connsiteX0" fmla="*/ 0 w 1244600"/>
                <a:gd name="connsiteY0" fmla="*/ 0 h 1244600"/>
                <a:gd name="connsiteX1" fmla="*/ 1244600 w 1244600"/>
                <a:gd name="connsiteY1" fmla="*/ 0 h 1244600"/>
                <a:gd name="connsiteX2" fmla="*/ 1244600 w 1244600"/>
                <a:gd name="connsiteY2" fmla="*/ 1244600 h 1244600"/>
                <a:gd name="connsiteX3" fmla="*/ 0 w 1244600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4600" h="1244600">
                  <a:moveTo>
                    <a:pt x="0" y="0"/>
                  </a:moveTo>
                  <a:lnTo>
                    <a:pt x="1244600" y="0"/>
                  </a:lnTo>
                  <a:lnTo>
                    <a:pt x="1244600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rgbClr val="00608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56" name="Volný tvar: obrazec 85">
              <a:extLst>
                <a:ext uri="{FF2B5EF4-FFF2-40B4-BE49-F238E27FC236}">
                  <a16:creationId xmlns:a16="http://schemas.microsoft.com/office/drawing/2014/main" id="{BA81580E-180B-4434-B7EC-C9E93CB1B1C8}"/>
                </a:ext>
              </a:extLst>
            </p:cNvPr>
            <p:cNvSpPr/>
            <p:nvPr userDrawn="1"/>
          </p:nvSpPr>
          <p:spPr>
            <a:xfrm>
              <a:off x="10761808" y="1873"/>
              <a:ext cx="1249209" cy="1244600"/>
            </a:xfrm>
            <a:custGeom>
              <a:avLst/>
              <a:gdLst>
                <a:gd name="connsiteX0" fmla="*/ 0 w 1244600"/>
                <a:gd name="connsiteY0" fmla="*/ 0 h 1244600"/>
                <a:gd name="connsiteX1" fmla="*/ 1244600 w 1244600"/>
                <a:gd name="connsiteY1" fmla="*/ 0 h 1244600"/>
                <a:gd name="connsiteX2" fmla="*/ 1244600 w 1244600"/>
                <a:gd name="connsiteY2" fmla="*/ 1244600 h 1244600"/>
                <a:gd name="connsiteX3" fmla="*/ 0 w 1244600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4600" h="1244600">
                  <a:moveTo>
                    <a:pt x="0" y="0"/>
                  </a:moveTo>
                  <a:lnTo>
                    <a:pt x="1244600" y="0"/>
                  </a:lnTo>
                  <a:lnTo>
                    <a:pt x="1244600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rgbClr val="00608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dirty="0"/>
            </a:p>
          </p:txBody>
        </p:sp>
        <p:pic>
          <p:nvPicPr>
            <p:cNvPr id="57" name="Obrázek 56">
              <a:extLst>
                <a:ext uri="{FF2B5EF4-FFF2-40B4-BE49-F238E27FC236}">
                  <a16:creationId xmlns:a16="http://schemas.microsoft.com/office/drawing/2014/main" id="{8405E172-B048-4FC9-9458-C25928C464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41953" y="322313"/>
              <a:ext cx="1073277" cy="603719"/>
            </a:xfrm>
            <a:prstGeom prst="rect">
              <a:avLst/>
            </a:prstGeom>
          </p:spPr>
        </p:pic>
        <p:pic>
          <p:nvPicPr>
            <p:cNvPr id="58" name="Obrázek 57">
              <a:extLst>
                <a:ext uri="{FF2B5EF4-FFF2-40B4-BE49-F238E27FC236}">
                  <a16:creationId xmlns:a16="http://schemas.microsoft.com/office/drawing/2014/main" id="{6F5D7BA9-C751-425B-94F4-25A07A9BCA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51738" y="116155"/>
              <a:ext cx="1217048" cy="878516"/>
            </a:xfrm>
            <a:prstGeom prst="rect">
              <a:avLst/>
            </a:prstGeom>
          </p:spPr>
        </p:pic>
        <p:sp>
          <p:nvSpPr>
            <p:cNvPr id="59" name="Volný tvar: obrazec 58">
              <a:extLst>
                <a:ext uri="{FF2B5EF4-FFF2-40B4-BE49-F238E27FC236}">
                  <a16:creationId xmlns:a16="http://schemas.microsoft.com/office/drawing/2014/main" id="{D354E3C9-3A09-471D-90A1-216D1157351B}"/>
                </a:ext>
              </a:extLst>
            </p:cNvPr>
            <p:cNvSpPr/>
            <p:nvPr userDrawn="1"/>
          </p:nvSpPr>
          <p:spPr>
            <a:xfrm>
              <a:off x="7911225" y="0"/>
              <a:ext cx="1244600" cy="1244600"/>
            </a:xfrm>
            <a:custGeom>
              <a:avLst/>
              <a:gdLst>
                <a:gd name="connsiteX0" fmla="*/ 0 w 1244600"/>
                <a:gd name="connsiteY0" fmla="*/ 0 h 1244600"/>
                <a:gd name="connsiteX1" fmla="*/ 1244600 w 1244600"/>
                <a:gd name="connsiteY1" fmla="*/ 0 h 1244600"/>
                <a:gd name="connsiteX2" fmla="*/ 1244600 w 1244600"/>
                <a:gd name="connsiteY2" fmla="*/ 1244600 h 1244600"/>
                <a:gd name="connsiteX3" fmla="*/ 0 w 1244600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4600" h="1244600">
                  <a:moveTo>
                    <a:pt x="0" y="0"/>
                  </a:moveTo>
                  <a:lnTo>
                    <a:pt x="1244600" y="0"/>
                  </a:lnTo>
                  <a:lnTo>
                    <a:pt x="1244600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rgbClr val="00608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pic>
          <p:nvPicPr>
            <p:cNvPr id="60" name="Obrázek 59">
              <a:extLst>
                <a:ext uri="{FF2B5EF4-FFF2-40B4-BE49-F238E27FC236}">
                  <a16:creationId xmlns:a16="http://schemas.microsoft.com/office/drawing/2014/main" id="{3AA27DB8-F517-468A-A513-3F1213CDF4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75785" y="131992"/>
              <a:ext cx="711674" cy="9979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66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F27A09D-D8A5-4551-9435-FA077F861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75" y="1842304"/>
            <a:ext cx="5404931" cy="3693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cs-CZ" dirty="0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5BBDDD6-CB96-4069-B627-F87D72FA8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0818-5DEA-4A02-8FD7-00041F5AF8C3}" type="datetime1">
              <a:rPr lang="cs-CZ" smtClean="0"/>
              <a:t>29.07.2025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7751D5F-26C8-47B0-BA3E-C33771F7B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EE71DB0-F903-4965-8852-FC8647AE6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FCFA626C-B593-42B9-AD37-E85F0FCD1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0AF672C3-8CA5-434E-B699-271773A6CA4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7375" y="2309024"/>
            <a:ext cx="5403849" cy="3928264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obsah 3">
            <a:extLst>
              <a:ext uri="{FF2B5EF4-FFF2-40B4-BE49-F238E27FC236}">
                <a16:creationId xmlns:a16="http://schemas.microsoft.com/office/drawing/2014/main" id="{0966F54D-63B0-46C3-87D6-BC83518C4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0775" y="2309024"/>
            <a:ext cx="5403850" cy="3928264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Zástupný text 2">
            <a:extLst>
              <a:ext uri="{FF2B5EF4-FFF2-40B4-BE49-F238E27FC236}">
                <a16:creationId xmlns:a16="http://schemas.microsoft.com/office/drawing/2014/main" id="{F65B2267-7D2A-474E-8B33-43457946C38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199693" y="1842304"/>
            <a:ext cx="5404932" cy="3693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129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7F020F-EA91-4AFE-9E43-7BB7A7461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4B81FBF-619A-4EE7-A055-0B8D0B5FC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65D2A-CB40-4C7E-BF87-987828A49451}" type="datetime1">
              <a:rPr lang="cs-CZ" smtClean="0"/>
              <a:t>29.07.2025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DCECDED-AF5B-4598-8D89-C8D67FAB8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FDA319B-77AC-4F25-86BF-0EE23F7EA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796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C238300-2F27-43B7-B67D-2E260ABD8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34C8-7DF2-43BE-88A6-587C1DC99D55}" type="datetime1">
              <a:rPr lang="cs-CZ" smtClean="0"/>
              <a:t>29.07.2025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601A248-8624-4B66-97C6-8875A304A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1B0F916-AF43-4EBC-B60C-7D38D7104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039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věrečný snímek –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0164078E-373C-45AD-BE47-854FBE013757}"/>
              </a:ext>
            </a:extLst>
          </p:cNvPr>
          <p:cNvSpPr/>
          <p:nvPr userDrawn="1"/>
        </p:nvSpPr>
        <p:spPr>
          <a:xfrm>
            <a:off x="0" y="0"/>
            <a:ext cx="12192001" cy="3243943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5C07AB4-50D3-4880-AC15-F37F2D8545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464481"/>
            <a:ext cx="11017249" cy="553998"/>
          </a:xfrm>
          <a:noFill/>
        </p:spPr>
        <p:txBody>
          <a:bodyPr wrap="square"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Call-</a:t>
            </a:r>
            <a:r>
              <a:rPr lang="cs-CZ" noProof="0" dirty="0"/>
              <a:t>t</a:t>
            </a:r>
            <a:r>
              <a:rPr lang="en-GB" noProof="0" dirty="0"/>
              <a:t>o-Action</a:t>
            </a:r>
          </a:p>
        </p:txBody>
      </p:sp>
      <p:sp>
        <p:nvSpPr>
          <p:cNvPr id="29" name="Volný tvar: obrazec 28">
            <a:hlinkClick r:id="rId3"/>
            <a:extLst>
              <a:ext uri="{FF2B5EF4-FFF2-40B4-BE49-F238E27FC236}">
                <a16:creationId xmlns:a16="http://schemas.microsoft.com/office/drawing/2014/main" id="{983BD122-13AD-4AFF-88F4-07EB2BC297F6}"/>
              </a:ext>
            </a:extLst>
          </p:cNvPr>
          <p:cNvSpPr/>
          <p:nvPr userDrawn="1"/>
        </p:nvSpPr>
        <p:spPr>
          <a:xfrm>
            <a:off x="1390268" y="5600764"/>
            <a:ext cx="298450" cy="298450"/>
          </a:xfrm>
          <a:custGeom>
            <a:avLst/>
            <a:gdLst>
              <a:gd name="connsiteX0" fmla="*/ 0 w 298450"/>
              <a:gd name="connsiteY0" fmla="*/ 0 h 298450"/>
              <a:gd name="connsiteX1" fmla="*/ 0 w 298450"/>
              <a:gd name="connsiteY1" fmla="*/ 303911 h 298450"/>
              <a:gd name="connsiteX2" fmla="*/ 303911 w 298450"/>
              <a:gd name="connsiteY2" fmla="*/ 303911 h 298450"/>
              <a:gd name="connsiteX3" fmla="*/ 303911 w 298450"/>
              <a:gd name="connsiteY3" fmla="*/ 0 h 298450"/>
              <a:gd name="connsiteX4" fmla="*/ 0 w 298450"/>
              <a:gd name="connsiteY4" fmla="*/ 0 h 298450"/>
              <a:gd name="connsiteX5" fmla="*/ 94488 w 298450"/>
              <a:gd name="connsiteY5" fmla="*/ 255778 h 298450"/>
              <a:gd name="connsiteX6" fmla="*/ 51308 w 298450"/>
              <a:gd name="connsiteY6" fmla="*/ 255778 h 298450"/>
              <a:gd name="connsiteX7" fmla="*/ 51308 w 298450"/>
              <a:gd name="connsiteY7" fmla="*/ 117030 h 298450"/>
              <a:gd name="connsiteX8" fmla="*/ 94488 w 298450"/>
              <a:gd name="connsiteY8" fmla="*/ 117030 h 298450"/>
              <a:gd name="connsiteX9" fmla="*/ 94488 w 298450"/>
              <a:gd name="connsiteY9" fmla="*/ 255778 h 298450"/>
              <a:gd name="connsiteX10" fmla="*/ 72898 w 298450"/>
              <a:gd name="connsiteY10" fmla="*/ 98044 h 298450"/>
              <a:gd name="connsiteX11" fmla="*/ 47879 w 298450"/>
              <a:gd name="connsiteY11" fmla="*/ 73025 h 298450"/>
              <a:gd name="connsiteX12" fmla="*/ 72898 w 298450"/>
              <a:gd name="connsiteY12" fmla="*/ 48006 h 298450"/>
              <a:gd name="connsiteX13" fmla="*/ 97917 w 298450"/>
              <a:gd name="connsiteY13" fmla="*/ 73025 h 298450"/>
              <a:gd name="connsiteX14" fmla="*/ 72898 w 298450"/>
              <a:gd name="connsiteY14" fmla="*/ 98044 h 298450"/>
              <a:gd name="connsiteX15" fmla="*/ 255968 w 298450"/>
              <a:gd name="connsiteY15" fmla="*/ 255778 h 298450"/>
              <a:gd name="connsiteX16" fmla="*/ 212852 w 298450"/>
              <a:gd name="connsiteY16" fmla="*/ 255778 h 298450"/>
              <a:gd name="connsiteX17" fmla="*/ 212852 w 298450"/>
              <a:gd name="connsiteY17" fmla="*/ 188277 h 298450"/>
              <a:gd name="connsiteX18" fmla="*/ 190437 w 298450"/>
              <a:gd name="connsiteY18" fmla="*/ 151511 h 298450"/>
              <a:gd name="connsiteX19" fmla="*/ 164592 w 298450"/>
              <a:gd name="connsiteY19" fmla="*/ 187134 h 298450"/>
              <a:gd name="connsiteX20" fmla="*/ 164592 w 298450"/>
              <a:gd name="connsiteY20" fmla="*/ 255778 h 298450"/>
              <a:gd name="connsiteX21" fmla="*/ 121539 w 298450"/>
              <a:gd name="connsiteY21" fmla="*/ 255778 h 298450"/>
              <a:gd name="connsiteX22" fmla="*/ 121539 w 298450"/>
              <a:gd name="connsiteY22" fmla="*/ 117030 h 298450"/>
              <a:gd name="connsiteX23" fmla="*/ 162878 w 298450"/>
              <a:gd name="connsiteY23" fmla="*/ 117030 h 298450"/>
              <a:gd name="connsiteX24" fmla="*/ 162878 w 298450"/>
              <a:gd name="connsiteY24" fmla="*/ 136017 h 298450"/>
              <a:gd name="connsiteX25" fmla="*/ 163449 w 298450"/>
              <a:gd name="connsiteY25" fmla="*/ 136017 h 298450"/>
              <a:gd name="connsiteX26" fmla="*/ 204280 w 298450"/>
              <a:gd name="connsiteY26" fmla="*/ 113602 h 298450"/>
              <a:gd name="connsiteX27" fmla="*/ 256032 w 298450"/>
              <a:gd name="connsiteY27" fmla="*/ 179705 h 298450"/>
              <a:gd name="connsiteX28" fmla="*/ 256032 w 298450"/>
              <a:gd name="connsiteY28" fmla="*/ 255778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98450" h="298450">
                <a:moveTo>
                  <a:pt x="0" y="0"/>
                </a:moveTo>
                <a:lnTo>
                  <a:pt x="0" y="303911"/>
                </a:lnTo>
                <a:lnTo>
                  <a:pt x="303911" y="303911"/>
                </a:lnTo>
                <a:lnTo>
                  <a:pt x="303911" y="0"/>
                </a:lnTo>
                <a:lnTo>
                  <a:pt x="0" y="0"/>
                </a:lnTo>
                <a:close/>
                <a:moveTo>
                  <a:pt x="94488" y="255778"/>
                </a:moveTo>
                <a:lnTo>
                  <a:pt x="51308" y="255778"/>
                </a:lnTo>
                <a:lnTo>
                  <a:pt x="51308" y="117030"/>
                </a:lnTo>
                <a:lnTo>
                  <a:pt x="94488" y="117030"/>
                </a:lnTo>
                <a:lnTo>
                  <a:pt x="94488" y="255778"/>
                </a:lnTo>
                <a:close/>
                <a:moveTo>
                  <a:pt x="72898" y="98044"/>
                </a:moveTo>
                <a:cubicBezTo>
                  <a:pt x="59055" y="98044"/>
                  <a:pt x="47879" y="86868"/>
                  <a:pt x="47879" y="73025"/>
                </a:cubicBezTo>
                <a:cubicBezTo>
                  <a:pt x="47879" y="59246"/>
                  <a:pt x="59055" y="48006"/>
                  <a:pt x="72898" y="48006"/>
                </a:cubicBezTo>
                <a:cubicBezTo>
                  <a:pt x="86678" y="48006"/>
                  <a:pt x="97917" y="59182"/>
                  <a:pt x="97917" y="73025"/>
                </a:cubicBezTo>
                <a:cubicBezTo>
                  <a:pt x="97854" y="86868"/>
                  <a:pt x="86678" y="98044"/>
                  <a:pt x="72898" y="98044"/>
                </a:cubicBezTo>
                <a:close/>
                <a:moveTo>
                  <a:pt x="255968" y="255778"/>
                </a:moveTo>
                <a:lnTo>
                  <a:pt x="212852" y="255778"/>
                </a:lnTo>
                <a:lnTo>
                  <a:pt x="212852" y="188277"/>
                </a:lnTo>
                <a:cubicBezTo>
                  <a:pt x="212852" y="172212"/>
                  <a:pt x="212535" y="151511"/>
                  <a:pt x="190437" y="151511"/>
                </a:cubicBezTo>
                <a:cubicBezTo>
                  <a:pt x="168021" y="151511"/>
                  <a:pt x="164592" y="169037"/>
                  <a:pt x="164592" y="187134"/>
                </a:cubicBezTo>
                <a:lnTo>
                  <a:pt x="164592" y="255778"/>
                </a:lnTo>
                <a:lnTo>
                  <a:pt x="121539" y="255778"/>
                </a:lnTo>
                <a:lnTo>
                  <a:pt x="121539" y="117030"/>
                </a:lnTo>
                <a:lnTo>
                  <a:pt x="162878" y="117030"/>
                </a:lnTo>
                <a:lnTo>
                  <a:pt x="162878" y="136017"/>
                </a:lnTo>
                <a:lnTo>
                  <a:pt x="163449" y="136017"/>
                </a:lnTo>
                <a:cubicBezTo>
                  <a:pt x="169164" y="125095"/>
                  <a:pt x="183261" y="113602"/>
                  <a:pt x="204280" y="113602"/>
                </a:cubicBezTo>
                <a:cubicBezTo>
                  <a:pt x="247968" y="113602"/>
                  <a:pt x="256032" y="142303"/>
                  <a:pt x="256032" y="179705"/>
                </a:cubicBezTo>
                <a:lnTo>
                  <a:pt x="256032" y="255778"/>
                </a:lnTo>
                <a:close/>
              </a:path>
            </a:pathLst>
          </a:custGeom>
          <a:solidFill>
            <a:srgbClr val="006088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44" name="Volný tvar: obrazec 43">
            <a:hlinkClick r:id="rId4"/>
            <a:extLst>
              <a:ext uri="{FF2B5EF4-FFF2-40B4-BE49-F238E27FC236}">
                <a16:creationId xmlns:a16="http://schemas.microsoft.com/office/drawing/2014/main" id="{2B5915CC-5923-4C9A-A2CD-C3FCC7943777}"/>
              </a:ext>
            </a:extLst>
          </p:cNvPr>
          <p:cNvSpPr/>
          <p:nvPr userDrawn="1"/>
        </p:nvSpPr>
        <p:spPr>
          <a:xfrm>
            <a:off x="1061466" y="5674170"/>
            <a:ext cx="158496" cy="157099"/>
          </a:xfrm>
          <a:custGeom>
            <a:avLst/>
            <a:gdLst>
              <a:gd name="connsiteX0" fmla="*/ 79247 w 158496"/>
              <a:gd name="connsiteY0" fmla="*/ 45973 h 157099"/>
              <a:gd name="connsiteX1" fmla="*/ 111506 w 158496"/>
              <a:gd name="connsiteY1" fmla="*/ 78485 h 157099"/>
              <a:gd name="connsiteX2" fmla="*/ 79247 w 158496"/>
              <a:gd name="connsiteY2" fmla="*/ 110426 h 157099"/>
              <a:gd name="connsiteX3" fmla="*/ 46418 w 158496"/>
              <a:gd name="connsiteY3" fmla="*/ 78485 h 157099"/>
              <a:gd name="connsiteX4" fmla="*/ 79247 w 158496"/>
              <a:gd name="connsiteY4" fmla="*/ 45973 h 157099"/>
              <a:gd name="connsiteX5" fmla="*/ 79248 w 158496"/>
              <a:gd name="connsiteY5" fmla="*/ 29654 h 157099"/>
              <a:gd name="connsiteX6" fmla="*/ 29972 w 158496"/>
              <a:gd name="connsiteY6" fmla="*/ 78486 h 157099"/>
              <a:gd name="connsiteX7" fmla="*/ 79248 w 158496"/>
              <a:gd name="connsiteY7" fmla="*/ 126746 h 157099"/>
              <a:gd name="connsiteX8" fmla="*/ 127952 w 158496"/>
              <a:gd name="connsiteY8" fmla="*/ 78486 h 157099"/>
              <a:gd name="connsiteX9" fmla="*/ 79248 w 158496"/>
              <a:gd name="connsiteY9" fmla="*/ 29654 h 157099"/>
              <a:gd name="connsiteX10" fmla="*/ 130238 w 158496"/>
              <a:gd name="connsiteY10" fmla="*/ 15684 h 157099"/>
              <a:gd name="connsiteX11" fmla="*/ 118364 w 158496"/>
              <a:gd name="connsiteY11" fmla="*/ 27432 h 157099"/>
              <a:gd name="connsiteX12" fmla="*/ 130238 w 158496"/>
              <a:gd name="connsiteY12" fmla="*/ 38671 h 157099"/>
              <a:gd name="connsiteX13" fmla="*/ 142113 w 158496"/>
              <a:gd name="connsiteY13" fmla="*/ 27432 h 157099"/>
              <a:gd name="connsiteX14" fmla="*/ 130238 w 158496"/>
              <a:gd name="connsiteY14" fmla="*/ 15684 h 157099"/>
              <a:gd name="connsiteX15" fmla="*/ 37910 w 158496"/>
              <a:gd name="connsiteY15" fmla="*/ 0 h 157099"/>
              <a:gd name="connsiteX16" fmla="*/ 120586 w 158496"/>
              <a:gd name="connsiteY16" fmla="*/ 0 h 157099"/>
              <a:gd name="connsiteX17" fmla="*/ 158496 w 158496"/>
              <a:gd name="connsiteY17" fmla="*/ 37592 h 157099"/>
              <a:gd name="connsiteX18" fmla="*/ 158496 w 158496"/>
              <a:gd name="connsiteY18" fmla="*/ 119507 h 157099"/>
              <a:gd name="connsiteX19" fmla="*/ 120586 w 158496"/>
              <a:gd name="connsiteY19" fmla="*/ 157099 h 157099"/>
              <a:gd name="connsiteX20" fmla="*/ 37910 w 158496"/>
              <a:gd name="connsiteY20" fmla="*/ 157099 h 157099"/>
              <a:gd name="connsiteX21" fmla="*/ 0 w 158496"/>
              <a:gd name="connsiteY21" fmla="*/ 119507 h 157099"/>
              <a:gd name="connsiteX22" fmla="*/ 0 w 158496"/>
              <a:gd name="connsiteY22" fmla="*/ 37592 h 157099"/>
              <a:gd name="connsiteX23" fmla="*/ 37910 w 158496"/>
              <a:gd name="connsiteY23" fmla="*/ 0 h 15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58496" h="157099">
                <a:moveTo>
                  <a:pt x="79247" y="45973"/>
                </a:moveTo>
                <a:cubicBezTo>
                  <a:pt x="97408" y="45973"/>
                  <a:pt x="111569" y="60578"/>
                  <a:pt x="111506" y="78485"/>
                </a:cubicBezTo>
                <a:cubicBezTo>
                  <a:pt x="111506" y="96392"/>
                  <a:pt x="97345" y="110426"/>
                  <a:pt x="79247" y="110426"/>
                </a:cubicBezTo>
                <a:cubicBezTo>
                  <a:pt x="61150" y="110426"/>
                  <a:pt x="46418" y="96456"/>
                  <a:pt x="46418" y="78485"/>
                </a:cubicBezTo>
                <a:cubicBezTo>
                  <a:pt x="46418" y="60578"/>
                  <a:pt x="61150" y="45973"/>
                  <a:pt x="79247" y="45973"/>
                </a:cubicBezTo>
                <a:close/>
                <a:moveTo>
                  <a:pt x="79248" y="29654"/>
                </a:moveTo>
                <a:cubicBezTo>
                  <a:pt x="52070" y="29654"/>
                  <a:pt x="29972" y="51562"/>
                  <a:pt x="29972" y="78486"/>
                </a:cubicBezTo>
                <a:cubicBezTo>
                  <a:pt x="29972" y="105410"/>
                  <a:pt x="52070" y="126746"/>
                  <a:pt x="79248" y="126746"/>
                </a:cubicBezTo>
                <a:cubicBezTo>
                  <a:pt x="106426" y="126746"/>
                  <a:pt x="127952" y="105410"/>
                  <a:pt x="127952" y="78486"/>
                </a:cubicBezTo>
                <a:cubicBezTo>
                  <a:pt x="127952" y="51562"/>
                  <a:pt x="106426" y="29654"/>
                  <a:pt x="79248" y="29654"/>
                </a:cubicBezTo>
                <a:close/>
                <a:moveTo>
                  <a:pt x="130238" y="15684"/>
                </a:moveTo>
                <a:cubicBezTo>
                  <a:pt x="124015" y="15684"/>
                  <a:pt x="118364" y="20701"/>
                  <a:pt x="118364" y="27432"/>
                </a:cubicBezTo>
                <a:cubicBezTo>
                  <a:pt x="118364" y="33591"/>
                  <a:pt x="124015" y="38671"/>
                  <a:pt x="130238" y="38671"/>
                </a:cubicBezTo>
                <a:cubicBezTo>
                  <a:pt x="137033" y="38671"/>
                  <a:pt x="142113" y="33655"/>
                  <a:pt x="142113" y="27432"/>
                </a:cubicBezTo>
                <a:cubicBezTo>
                  <a:pt x="142113" y="20701"/>
                  <a:pt x="137033" y="15684"/>
                  <a:pt x="130238" y="15684"/>
                </a:cubicBezTo>
                <a:close/>
                <a:moveTo>
                  <a:pt x="37910" y="0"/>
                </a:moveTo>
                <a:cubicBezTo>
                  <a:pt x="120586" y="0"/>
                  <a:pt x="120586" y="0"/>
                  <a:pt x="120586" y="0"/>
                </a:cubicBezTo>
                <a:cubicBezTo>
                  <a:pt x="141541" y="0"/>
                  <a:pt x="158559" y="16827"/>
                  <a:pt x="158496" y="37592"/>
                </a:cubicBezTo>
                <a:lnTo>
                  <a:pt x="158496" y="119507"/>
                </a:lnTo>
                <a:cubicBezTo>
                  <a:pt x="158496" y="140271"/>
                  <a:pt x="141541" y="157099"/>
                  <a:pt x="120586" y="157099"/>
                </a:cubicBezTo>
                <a:cubicBezTo>
                  <a:pt x="37910" y="157099"/>
                  <a:pt x="37910" y="157099"/>
                  <a:pt x="37910" y="157099"/>
                </a:cubicBezTo>
                <a:cubicBezTo>
                  <a:pt x="16954" y="157099"/>
                  <a:pt x="0" y="140271"/>
                  <a:pt x="0" y="119507"/>
                </a:cubicBezTo>
                <a:cubicBezTo>
                  <a:pt x="0" y="37592"/>
                  <a:pt x="0" y="37592"/>
                  <a:pt x="0" y="37592"/>
                </a:cubicBezTo>
                <a:cubicBezTo>
                  <a:pt x="0" y="16827"/>
                  <a:pt x="16954" y="0"/>
                  <a:pt x="37910" y="0"/>
                </a:cubicBezTo>
                <a:close/>
              </a:path>
            </a:pathLst>
          </a:custGeom>
          <a:solidFill>
            <a:srgbClr val="006088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cs-CZ"/>
          </a:p>
        </p:txBody>
      </p:sp>
      <p:sp>
        <p:nvSpPr>
          <p:cNvPr id="32" name="Volný tvar: obrazec 31">
            <a:hlinkClick r:id="rId4"/>
            <a:extLst>
              <a:ext uri="{FF2B5EF4-FFF2-40B4-BE49-F238E27FC236}">
                <a16:creationId xmlns:a16="http://schemas.microsoft.com/office/drawing/2014/main" id="{6606037C-67E4-4035-9401-9DC8E5167A29}"/>
              </a:ext>
            </a:extLst>
          </p:cNvPr>
          <p:cNvSpPr/>
          <p:nvPr userDrawn="1"/>
        </p:nvSpPr>
        <p:spPr>
          <a:xfrm>
            <a:off x="988822" y="5600764"/>
            <a:ext cx="298450" cy="298450"/>
          </a:xfrm>
          <a:custGeom>
            <a:avLst/>
            <a:gdLst>
              <a:gd name="connsiteX0" fmla="*/ 0 w 298450"/>
              <a:gd name="connsiteY0" fmla="*/ 0 h 298450"/>
              <a:gd name="connsiteX1" fmla="*/ 0 w 298450"/>
              <a:gd name="connsiteY1" fmla="*/ 303911 h 298450"/>
              <a:gd name="connsiteX2" fmla="*/ 303911 w 298450"/>
              <a:gd name="connsiteY2" fmla="*/ 303911 h 298450"/>
              <a:gd name="connsiteX3" fmla="*/ 303911 w 298450"/>
              <a:gd name="connsiteY3" fmla="*/ 0 h 298450"/>
              <a:gd name="connsiteX4" fmla="*/ 0 w 298450"/>
              <a:gd name="connsiteY4" fmla="*/ 0 h 298450"/>
              <a:gd name="connsiteX5" fmla="*/ 247587 w 298450"/>
              <a:gd name="connsiteY5" fmla="*/ 192849 h 298450"/>
              <a:gd name="connsiteX6" fmla="*/ 193230 w 298450"/>
              <a:gd name="connsiteY6" fmla="*/ 246697 h 298450"/>
              <a:gd name="connsiteX7" fmla="*/ 110554 w 298450"/>
              <a:gd name="connsiteY7" fmla="*/ 246697 h 298450"/>
              <a:gd name="connsiteX8" fmla="*/ 56197 w 298450"/>
              <a:gd name="connsiteY8" fmla="*/ 192849 h 298450"/>
              <a:gd name="connsiteX9" fmla="*/ 56197 w 298450"/>
              <a:gd name="connsiteY9" fmla="*/ 110934 h 298450"/>
              <a:gd name="connsiteX10" fmla="*/ 110554 w 298450"/>
              <a:gd name="connsiteY10" fmla="*/ 57086 h 298450"/>
              <a:gd name="connsiteX11" fmla="*/ 193230 w 298450"/>
              <a:gd name="connsiteY11" fmla="*/ 57086 h 298450"/>
              <a:gd name="connsiteX12" fmla="*/ 247587 w 298450"/>
              <a:gd name="connsiteY12" fmla="*/ 110934 h 298450"/>
              <a:gd name="connsiteX13" fmla="*/ 247587 w 298450"/>
              <a:gd name="connsiteY13" fmla="*/ 192849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450" h="298450">
                <a:moveTo>
                  <a:pt x="0" y="0"/>
                </a:moveTo>
                <a:lnTo>
                  <a:pt x="0" y="303911"/>
                </a:lnTo>
                <a:lnTo>
                  <a:pt x="303911" y="303911"/>
                </a:lnTo>
                <a:lnTo>
                  <a:pt x="303911" y="0"/>
                </a:lnTo>
                <a:lnTo>
                  <a:pt x="0" y="0"/>
                </a:lnTo>
                <a:close/>
                <a:moveTo>
                  <a:pt x="247587" y="192849"/>
                </a:moveTo>
                <a:cubicBezTo>
                  <a:pt x="247587" y="222567"/>
                  <a:pt x="223266" y="246697"/>
                  <a:pt x="193230" y="246697"/>
                </a:cubicBezTo>
                <a:cubicBezTo>
                  <a:pt x="193230" y="246697"/>
                  <a:pt x="193230" y="246697"/>
                  <a:pt x="110554" y="246697"/>
                </a:cubicBezTo>
                <a:cubicBezTo>
                  <a:pt x="80582" y="246697"/>
                  <a:pt x="56197" y="222567"/>
                  <a:pt x="56197" y="192849"/>
                </a:cubicBezTo>
                <a:cubicBezTo>
                  <a:pt x="56197" y="192849"/>
                  <a:pt x="56197" y="192849"/>
                  <a:pt x="56197" y="110934"/>
                </a:cubicBezTo>
                <a:cubicBezTo>
                  <a:pt x="56197" y="81216"/>
                  <a:pt x="80518" y="57086"/>
                  <a:pt x="110554" y="57086"/>
                </a:cubicBezTo>
                <a:cubicBezTo>
                  <a:pt x="110554" y="57086"/>
                  <a:pt x="110554" y="57086"/>
                  <a:pt x="193230" y="57086"/>
                </a:cubicBezTo>
                <a:cubicBezTo>
                  <a:pt x="223266" y="57086"/>
                  <a:pt x="247587" y="81216"/>
                  <a:pt x="247587" y="110934"/>
                </a:cubicBezTo>
                <a:cubicBezTo>
                  <a:pt x="247587" y="110998"/>
                  <a:pt x="247587" y="110998"/>
                  <a:pt x="247587" y="192849"/>
                </a:cubicBezTo>
                <a:close/>
              </a:path>
            </a:pathLst>
          </a:custGeom>
          <a:solidFill>
            <a:srgbClr val="006088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 dirty="0"/>
          </a:p>
        </p:txBody>
      </p:sp>
      <p:sp>
        <p:nvSpPr>
          <p:cNvPr id="33" name="Volný tvar: obrazec 32">
            <a:hlinkClick r:id="rId5"/>
            <a:extLst>
              <a:ext uri="{FF2B5EF4-FFF2-40B4-BE49-F238E27FC236}">
                <a16:creationId xmlns:a16="http://schemas.microsoft.com/office/drawing/2014/main" id="{EA49CF5C-A86E-493C-AC0C-74BFB00CC2FD}"/>
              </a:ext>
            </a:extLst>
          </p:cNvPr>
          <p:cNvSpPr/>
          <p:nvPr userDrawn="1"/>
        </p:nvSpPr>
        <p:spPr>
          <a:xfrm>
            <a:off x="587375" y="5600764"/>
            <a:ext cx="298450" cy="298450"/>
          </a:xfrm>
          <a:custGeom>
            <a:avLst/>
            <a:gdLst>
              <a:gd name="connsiteX0" fmla="*/ 0 w 298450"/>
              <a:gd name="connsiteY0" fmla="*/ 0 h 298450"/>
              <a:gd name="connsiteX1" fmla="*/ 0 w 298450"/>
              <a:gd name="connsiteY1" fmla="*/ 303911 h 298450"/>
              <a:gd name="connsiteX2" fmla="*/ 303911 w 298450"/>
              <a:gd name="connsiteY2" fmla="*/ 303911 h 298450"/>
              <a:gd name="connsiteX3" fmla="*/ 303911 w 298450"/>
              <a:gd name="connsiteY3" fmla="*/ 0 h 298450"/>
              <a:gd name="connsiteX4" fmla="*/ 0 w 298450"/>
              <a:gd name="connsiteY4" fmla="*/ 0 h 298450"/>
              <a:gd name="connsiteX5" fmla="*/ 196977 w 298450"/>
              <a:gd name="connsiteY5" fmla="*/ 151003 h 298450"/>
              <a:gd name="connsiteX6" fmla="*/ 167577 w 298450"/>
              <a:gd name="connsiteY6" fmla="*/ 151003 h 298450"/>
              <a:gd name="connsiteX7" fmla="*/ 167577 w 298450"/>
              <a:gd name="connsiteY7" fmla="*/ 258763 h 298450"/>
              <a:gd name="connsiteX8" fmla="*/ 127190 w 298450"/>
              <a:gd name="connsiteY8" fmla="*/ 258763 h 298450"/>
              <a:gd name="connsiteX9" fmla="*/ 127190 w 298450"/>
              <a:gd name="connsiteY9" fmla="*/ 151066 h 298450"/>
              <a:gd name="connsiteX10" fmla="*/ 100266 w 298450"/>
              <a:gd name="connsiteY10" fmla="*/ 151066 h 298450"/>
              <a:gd name="connsiteX11" fmla="*/ 100266 w 298450"/>
              <a:gd name="connsiteY11" fmla="*/ 113919 h 298450"/>
              <a:gd name="connsiteX12" fmla="*/ 127190 w 298450"/>
              <a:gd name="connsiteY12" fmla="*/ 113919 h 298450"/>
              <a:gd name="connsiteX13" fmla="*/ 127127 w 298450"/>
              <a:gd name="connsiteY13" fmla="*/ 92011 h 298450"/>
              <a:gd name="connsiteX14" fmla="*/ 171005 w 298450"/>
              <a:gd name="connsiteY14" fmla="*/ 43307 h 298450"/>
              <a:gd name="connsiteX15" fmla="*/ 200787 w 298450"/>
              <a:gd name="connsiteY15" fmla="*/ 43307 h 298450"/>
              <a:gd name="connsiteX16" fmla="*/ 200787 w 298450"/>
              <a:gd name="connsiteY16" fmla="*/ 80454 h 298450"/>
              <a:gd name="connsiteX17" fmla="*/ 182182 w 298450"/>
              <a:gd name="connsiteY17" fmla="*/ 80454 h 298450"/>
              <a:gd name="connsiteX18" fmla="*/ 167577 w 298450"/>
              <a:gd name="connsiteY18" fmla="*/ 95314 h 298450"/>
              <a:gd name="connsiteX19" fmla="*/ 167513 w 298450"/>
              <a:gd name="connsiteY19" fmla="*/ 113919 h 298450"/>
              <a:gd name="connsiteX20" fmla="*/ 200977 w 298450"/>
              <a:gd name="connsiteY20" fmla="*/ 113919 h 298450"/>
              <a:gd name="connsiteX21" fmla="*/ 196977 w 298450"/>
              <a:gd name="connsiteY21" fmla="*/ 151003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98450" h="298450">
                <a:moveTo>
                  <a:pt x="0" y="0"/>
                </a:moveTo>
                <a:lnTo>
                  <a:pt x="0" y="303911"/>
                </a:lnTo>
                <a:lnTo>
                  <a:pt x="303911" y="303911"/>
                </a:lnTo>
                <a:lnTo>
                  <a:pt x="303911" y="0"/>
                </a:lnTo>
                <a:lnTo>
                  <a:pt x="0" y="0"/>
                </a:lnTo>
                <a:close/>
                <a:moveTo>
                  <a:pt x="196977" y="151003"/>
                </a:moveTo>
                <a:lnTo>
                  <a:pt x="167577" y="151003"/>
                </a:lnTo>
                <a:lnTo>
                  <a:pt x="167577" y="258763"/>
                </a:lnTo>
                <a:lnTo>
                  <a:pt x="127190" y="258763"/>
                </a:lnTo>
                <a:lnTo>
                  <a:pt x="127190" y="151066"/>
                </a:lnTo>
                <a:lnTo>
                  <a:pt x="100266" y="151066"/>
                </a:lnTo>
                <a:lnTo>
                  <a:pt x="100266" y="113919"/>
                </a:lnTo>
                <a:lnTo>
                  <a:pt x="127190" y="113919"/>
                </a:lnTo>
                <a:lnTo>
                  <a:pt x="127127" y="92011"/>
                </a:lnTo>
                <a:cubicBezTo>
                  <a:pt x="127127" y="61722"/>
                  <a:pt x="135318" y="43307"/>
                  <a:pt x="171005" y="43307"/>
                </a:cubicBezTo>
                <a:lnTo>
                  <a:pt x="200787" y="43307"/>
                </a:lnTo>
                <a:lnTo>
                  <a:pt x="200787" y="80454"/>
                </a:lnTo>
                <a:lnTo>
                  <a:pt x="182182" y="80454"/>
                </a:lnTo>
                <a:cubicBezTo>
                  <a:pt x="168275" y="80454"/>
                  <a:pt x="167577" y="85661"/>
                  <a:pt x="167577" y="95314"/>
                </a:cubicBezTo>
                <a:lnTo>
                  <a:pt x="167513" y="113919"/>
                </a:lnTo>
                <a:lnTo>
                  <a:pt x="200977" y="113919"/>
                </a:lnTo>
                <a:lnTo>
                  <a:pt x="196977" y="151003"/>
                </a:lnTo>
                <a:close/>
              </a:path>
            </a:pathLst>
          </a:custGeom>
          <a:solidFill>
            <a:srgbClr val="006088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cxnSp>
        <p:nvCxnSpPr>
          <p:cNvPr id="35" name="Přímá spojnice 34">
            <a:extLst>
              <a:ext uri="{FF2B5EF4-FFF2-40B4-BE49-F238E27FC236}">
                <a16:creationId xmlns:a16="http://schemas.microsoft.com/office/drawing/2014/main" id="{EC62D556-8387-4F2B-94BA-2BC3867BA6AC}"/>
              </a:ext>
            </a:extLst>
          </p:cNvPr>
          <p:cNvCxnSpPr/>
          <p:nvPr userDrawn="1"/>
        </p:nvCxnSpPr>
        <p:spPr>
          <a:xfrm>
            <a:off x="4913086" y="4008528"/>
            <a:ext cx="0" cy="19160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ástupný text 2">
            <a:extLst>
              <a:ext uri="{FF2B5EF4-FFF2-40B4-BE49-F238E27FC236}">
                <a16:creationId xmlns:a16="http://schemas.microsoft.com/office/drawing/2014/main" id="{66E5F381-EB09-4C7C-9724-241B11FD9FEE}"/>
              </a:ext>
            </a:extLst>
          </p:cNvPr>
          <p:cNvSpPr>
            <a:spLocks noGrp="1"/>
          </p:cNvSpPr>
          <p:nvPr userDrawn="1">
            <p:ph type="body" idx="10" hasCustomPrompt="1"/>
          </p:nvPr>
        </p:nvSpPr>
        <p:spPr>
          <a:xfrm>
            <a:off x="5123090" y="3939189"/>
            <a:ext cx="4586968" cy="276999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Jméno Příjmení</a:t>
            </a:r>
          </a:p>
        </p:txBody>
      </p:sp>
      <p:sp>
        <p:nvSpPr>
          <p:cNvPr id="37" name="Zástupný text 2">
            <a:extLst>
              <a:ext uri="{FF2B5EF4-FFF2-40B4-BE49-F238E27FC236}">
                <a16:creationId xmlns:a16="http://schemas.microsoft.com/office/drawing/2014/main" id="{857673CA-0885-4ADF-BFC7-7BB70DC0B14B}"/>
              </a:ext>
            </a:extLst>
          </p:cNvPr>
          <p:cNvSpPr>
            <a:spLocks noGrp="1"/>
          </p:cNvSpPr>
          <p:nvPr userDrawn="1">
            <p:ph type="body" idx="11" hasCustomPrompt="1"/>
          </p:nvPr>
        </p:nvSpPr>
        <p:spPr>
          <a:xfrm>
            <a:off x="5123090" y="4228077"/>
            <a:ext cx="4586968" cy="246221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Pozice / katedra</a:t>
            </a:r>
          </a:p>
        </p:txBody>
      </p:sp>
      <p:sp>
        <p:nvSpPr>
          <p:cNvPr id="38" name="Zástupný text 2">
            <a:extLst>
              <a:ext uri="{FF2B5EF4-FFF2-40B4-BE49-F238E27FC236}">
                <a16:creationId xmlns:a16="http://schemas.microsoft.com/office/drawing/2014/main" id="{D5FF46C9-4064-47E2-9E88-89976F84A4B6}"/>
              </a:ext>
            </a:extLst>
          </p:cNvPr>
          <p:cNvSpPr>
            <a:spLocks noGrp="1"/>
          </p:cNvSpPr>
          <p:nvPr userDrawn="1">
            <p:ph type="body" idx="12" hasCustomPrompt="1"/>
          </p:nvPr>
        </p:nvSpPr>
        <p:spPr>
          <a:xfrm>
            <a:off x="5123090" y="4585451"/>
            <a:ext cx="4586968" cy="276999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jmeno.prijmeni@vse.cz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43154C40-839F-43C2-B7B2-CA923199839A}"/>
              </a:ext>
            </a:extLst>
          </p:cNvPr>
          <p:cNvSpPr txBox="1"/>
          <p:nvPr userDrawn="1"/>
        </p:nvSpPr>
        <p:spPr>
          <a:xfrm>
            <a:off x="587376" y="3574142"/>
            <a:ext cx="432569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200" b="1" dirty="0">
                <a:solidFill>
                  <a:schemeClr val="tx2"/>
                </a:solidFill>
              </a:rPr>
              <a:t>Fakulta podnikohospodářská</a:t>
            </a: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57B960FF-A504-4F05-A4BD-E1D885F65549}"/>
              </a:ext>
            </a:extLst>
          </p:cNvPr>
          <p:cNvSpPr txBox="1"/>
          <p:nvPr userDrawn="1"/>
        </p:nvSpPr>
        <p:spPr>
          <a:xfrm>
            <a:off x="587375" y="3949413"/>
            <a:ext cx="3674621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800" b="0" dirty="0">
                <a:solidFill>
                  <a:schemeClr val="tx1"/>
                </a:solidFill>
              </a:rPr>
              <a:t>Vysoká škola ekonomická v Praze</a:t>
            </a:r>
          </a:p>
          <a:p>
            <a:r>
              <a:rPr lang="cs-CZ" sz="1800" b="0" dirty="0">
                <a:solidFill>
                  <a:schemeClr val="tx1"/>
                </a:solidFill>
              </a:rPr>
              <a:t>nám. Winstona Churchilla 4</a:t>
            </a:r>
          </a:p>
          <a:p>
            <a:r>
              <a:rPr lang="cs-CZ" sz="1800" b="0" dirty="0">
                <a:solidFill>
                  <a:schemeClr val="tx1"/>
                </a:solidFill>
              </a:rPr>
              <a:t>130 67  Praha 3 – Žižkov</a:t>
            </a:r>
          </a:p>
        </p:txBody>
      </p:sp>
      <p:sp>
        <p:nvSpPr>
          <p:cNvPr id="42" name="Zástupný text 2">
            <a:extLst>
              <a:ext uri="{FF2B5EF4-FFF2-40B4-BE49-F238E27FC236}">
                <a16:creationId xmlns:a16="http://schemas.microsoft.com/office/drawing/2014/main" id="{63B23576-1A7F-48A1-AAC5-92F0196C4E2B}"/>
              </a:ext>
            </a:extLst>
          </p:cNvPr>
          <p:cNvSpPr>
            <a:spLocks noGrp="1"/>
          </p:cNvSpPr>
          <p:nvPr userDrawn="1">
            <p:ph type="body" idx="13" hasCustomPrompt="1"/>
          </p:nvPr>
        </p:nvSpPr>
        <p:spPr>
          <a:xfrm>
            <a:off x="587376" y="4832007"/>
            <a:ext cx="3761468" cy="276999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web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BE78D6F-D525-4B28-8570-5A860B590BA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3855" y="3936656"/>
            <a:ext cx="1447585" cy="1044928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D7A2307A-7B05-4032-BF01-150AB5C4E91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4911" y="5258754"/>
            <a:ext cx="1236533" cy="37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74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věrečný snímek –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0164078E-373C-45AD-BE47-854FBE013757}"/>
              </a:ext>
            </a:extLst>
          </p:cNvPr>
          <p:cNvSpPr/>
          <p:nvPr userDrawn="1"/>
        </p:nvSpPr>
        <p:spPr>
          <a:xfrm>
            <a:off x="0" y="0"/>
            <a:ext cx="12192001" cy="324394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5C07AB4-50D3-4880-AC15-F37F2D8545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464481"/>
            <a:ext cx="11017249" cy="553998"/>
          </a:xfrm>
          <a:noFill/>
        </p:spPr>
        <p:txBody>
          <a:bodyPr wrap="square"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Call-</a:t>
            </a:r>
            <a:r>
              <a:rPr lang="cs-CZ" noProof="0" dirty="0"/>
              <a:t>t</a:t>
            </a:r>
            <a:r>
              <a:rPr lang="en-GB" noProof="0" dirty="0"/>
              <a:t>o-Action</a:t>
            </a:r>
          </a:p>
        </p:txBody>
      </p:sp>
      <p:sp>
        <p:nvSpPr>
          <p:cNvPr id="29" name="Volný tvar: obrazec 28">
            <a:hlinkClick r:id="rId3"/>
            <a:extLst>
              <a:ext uri="{FF2B5EF4-FFF2-40B4-BE49-F238E27FC236}">
                <a16:creationId xmlns:a16="http://schemas.microsoft.com/office/drawing/2014/main" id="{983BD122-13AD-4AFF-88F4-07EB2BC297F6}"/>
              </a:ext>
            </a:extLst>
          </p:cNvPr>
          <p:cNvSpPr/>
          <p:nvPr userDrawn="1"/>
        </p:nvSpPr>
        <p:spPr>
          <a:xfrm>
            <a:off x="1390268" y="5600764"/>
            <a:ext cx="298450" cy="298450"/>
          </a:xfrm>
          <a:custGeom>
            <a:avLst/>
            <a:gdLst>
              <a:gd name="connsiteX0" fmla="*/ 0 w 298450"/>
              <a:gd name="connsiteY0" fmla="*/ 0 h 298450"/>
              <a:gd name="connsiteX1" fmla="*/ 0 w 298450"/>
              <a:gd name="connsiteY1" fmla="*/ 303911 h 298450"/>
              <a:gd name="connsiteX2" fmla="*/ 303911 w 298450"/>
              <a:gd name="connsiteY2" fmla="*/ 303911 h 298450"/>
              <a:gd name="connsiteX3" fmla="*/ 303911 w 298450"/>
              <a:gd name="connsiteY3" fmla="*/ 0 h 298450"/>
              <a:gd name="connsiteX4" fmla="*/ 0 w 298450"/>
              <a:gd name="connsiteY4" fmla="*/ 0 h 298450"/>
              <a:gd name="connsiteX5" fmla="*/ 94488 w 298450"/>
              <a:gd name="connsiteY5" fmla="*/ 255778 h 298450"/>
              <a:gd name="connsiteX6" fmla="*/ 51308 w 298450"/>
              <a:gd name="connsiteY6" fmla="*/ 255778 h 298450"/>
              <a:gd name="connsiteX7" fmla="*/ 51308 w 298450"/>
              <a:gd name="connsiteY7" fmla="*/ 117030 h 298450"/>
              <a:gd name="connsiteX8" fmla="*/ 94488 w 298450"/>
              <a:gd name="connsiteY8" fmla="*/ 117030 h 298450"/>
              <a:gd name="connsiteX9" fmla="*/ 94488 w 298450"/>
              <a:gd name="connsiteY9" fmla="*/ 255778 h 298450"/>
              <a:gd name="connsiteX10" fmla="*/ 72898 w 298450"/>
              <a:gd name="connsiteY10" fmla="*/ 98044 h 298450"/>
              <a:gd name="connsiteX11" fmla="*/ 47879 w 298450"/>
              <a:gd name="connsiteY11" fmla="*/ 73025 h 298450"/>
              <a:gd name="connsiteX12" fmla="*/ 72898 w 298450"/>
              <a:gd name="connsiteY12" fmla="*/ 48006 h 298450"/>
              <a:gd name="connsiteX13" fmla="*/ 97917 w 298450"/>
              <a:gd name="connsiteY13" fmla="*/ 73025 h 298450"/>
              <a:gd name="connsiteX14" fmla="*/ 72898 w 298450"/>
              <a:gd name="connsiteY14" fmla="*/ 98044 h 298450"/>
              <a:gd name="connsiteX15" fmla="*/ 255968 w 298450"/>
              <a:gd name="connsiteY15" fmla="*/ 255778 h 298450"/>
              <a:gd name="connsiteX16" fmla="*/ 212852 w 298450"/>
              <a:gd name="connsiteY16" fmla="*/ 255778 h 298450"/>
              <a:gd name="connsiteX17" fmla="*/ 212852 w 298450"/>
              <a:gd name="connsiteY17" fmla="*/ 188277 h 298450"/>
              <a:gd name="connsiteX18" fmla="*/ 190437 w 298450"/>
              <a:gd name="connsiteY18" fmla="*/ 151511 h 298450"/>
              <a:gd name="connsiteX19" fmla="*/ 164592 w 298450"/>
              <a:gd name="connsiteY19" fmla="*/ 187134 h 298450"/>
              <a:gd name="connsiteX20" fmla="*/ 164592 w 298450"/>
              <a:gd name="connsiteY20" fmla="*/ 255778 h 298450"/>
              <a:gd name="connsiteX21" fmla="*/ 121539 w 298450"/>
              <a:gd name="connsiteY21" fmla="*/ 255778 h 298450"/>
              <a:gd name="connsiteX22" fmla="*/ 121539 w 298450"/>
              <a:gd name="connsiteY22" fmla="*/ 117030 h 298450"/>
              <a:gd name="connsiteX23" fmla="*/ 162878 w 298450"/>
              <a:gd name="connsiteY23" fmla="*/ 117030 h 298450"/>
              <a:gd name="connsiteX24" fmla="*/ 162878 w 298450"/>
              <a:gd name="connsiteY24" fmla="*/ 136017 h 298450"/>
              <a:gd name="connsiteX25" fmla="*/ 163449 w 298450"/>
              <a:gd name="connsiteY25" fmla="*/ 136017 h 298450"/>
              <a:gd name="connsiteX26" fmla="*/ 204280 w 298450"/>
              <a:gd name="connsiteY26" fmla="*/ 113602 h 298450"/>
              <a:gd name="connsiteX27" fmla="*/ 256032 w 298450"/>
              <a:gd name="connsiteY27" fmla="*/ 179705 h 298450"/>
              <a:gd name="connsiteX28" fmla="*/ 256032 w 298450"/>
              <a:gd name="connsiteY28" fmla="*/ 255778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98450" h="298450">
                <a:moveTo>
                  <a:pt x="0" y="0"/>
                </a:moveTo>
                <a:lnTo>
                  <a:pt x="0" y="303911"/>
                </a:lnTo>
                <a:lnTo>
                  <a:pt x="303911" y="303911"/>
                </a:lnTo>
                <a:lnTo>
                  <a:pt x="303911" y="0"/>
                </a:lnTo>
                <a:lnTo>
                  <a:pt x="0" y="0"/>
                </a:lnTo>
                <a:close/>
                <a:moveTo>
                  <a:pt x="94488" y="255778"/>
                </a:moveTo>
                <a:lnTo>
                  <a:pt x="51308" y="255778"/>
                </a:lnTo>
                <a:lnTo>
                  <a:pt x="51308" y="117030"/>
                </a:lnTo>
                <a:lnTo>
                  <a:pt x="94488" y="117030"/>
                </a:lnTo>
                <a:lnTo>
                  <a:pt x="94488" y="255778"/>
                </a:lnTo>
                <a:close/>
                <a:moveTo>
                  <a:pt x="72898" y="98044"/>
                </a:moveTo>
                <a:cubicBezTo>
                  <a:pt x="59055" y="98044"/>
                  <a:pt x="47879" y="86868"/>
                  <a:pt x="47879" y="73025"/>
                </a:cubicBezTo>
                <a:cubicBezTo>
                  <a:pt x="47879" y="59246"/>
                  <a:pt x="59055" y="48006"/>
                  <a:pt x="72898" y="48006"/>
                </a:cubicBezTo>
                <a:cubicBezTo>
                  <a:pt x="86678" y="48006"/>
                  <a:pt x="97917" y="59182"/>
                  <a:pt x="97917" y="73025"/>
                </a:cubicBezTo>
                <a:cubicBezTo>
                  <a:pt x="97854" y="86868"/>
                  <a:pt x="86678" y="98044"/>
                  <a:pt x="72898" y="98044"/>
                </a:cubicBezTo>
                <a:close/>
                <a:moveTo>
                  <a:pt x="255968" y="255778"/>
                </a:moveTo>
                <a:lnTo>
                  <a:pt x="212852" y="255778"/>
                </a:lnTo>
                <a:lnTo>
                  <a:pt x="212852" y="188277"/>
                </a:lnTo>
                <a:cubicBezTo>
                  <a:pt x="212852" y="172212"/>
                  <a:pt x="212535" y="151511"/>
                  <a:pt x="190437" y="151511"/>
                </a:cubicBezTo>
                <a:cubicBezTo>
                  <a:pt x="168021" y="151511"/>
                  <a:pt x="164592" y="169037"/>
                  <a:pt x="164592" y="187134"/>
                </a:cubicBezTo>
                <a:lnTo>
                  <a:pt x="164592" y="255778"/>
                </a:lnTo>
                <a:lnTo>
                  <a:pt x="121539" y="255778"/>
                </a:lnTo>
                <a:lnTo>
                  <a:pt x="121539" y="117030"/>
                </a:lnTo>
                <a:lnTo>
                  <a:pt x="162878" y="117030"/>
                </a:lnTo>
                <a:lnTo>
                  <a:pt x="162878" y="136017"/>
                </a:lnTo>
                <a:lnTo>
                  <a:pt x="163449" y="136017"/>
                </a:lnTo>
                <a:cubicBezTo>
                  <a:pt x="169164" y="125095"/>
                  <a:pt x="183261" y="113602"/>
                  <a:pt x="204280" y="113602"/>
                </a:cubicBezTo>
                <a:cubicBezTo>
                  <a:pt x="247968" y="113602"/>
                  <a:pt x="256032" y="142303"/>
                  <a:pt x="256032" y="179705"/>
                </a:cubicBezTo>
                <a:lnTo>
                  <a:pt x="256032" y="255778"/>
                </a:lnTo>
                <a:close/>
              </a:path>
            </a:pathLst>
          </a:custGeom>
          <a:solidFill>
            <a:srgbClr val="006088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44" name="Volný tvar: obrazec 43">
            <a:hlinkClick r:id="rId4"/>
            <a:extLst>
              <a:ext uri="{FF2B5EF4-FFF2-40B4-BE49-F238E27FC236}">
                <a16:creationId xmlns:a16="http://schemas.microsoft.com/office/drawing/2014/main" id="{2B5915CC-5923-4C9A-A2CD-C3FCC7943777}"/>
              </a:ext>
            </a:extLst>
          </p:cNvPr>
          <p:cNvSpPr/>
          <p:nvPr userDrawn="1"/>
        </p:nvSpPr>
        <p:spPr>
          <a:xfrm>
            <a:off x="1061466" y="5674170"/>
            <a:ext cx="158496" cy="157099"/>
          </a:xfrm>
          <a:custGeom>
            <a:avLst/>
            <a:gdLst>
              <a:gd name="connsiteX0" fmla="*/ 79247 w 158496"/>
              <a:gd name="connsiteY0" fmla="*/ 45973 h 157099"/>
              <a:gd name="connsiteX1" fmla="*/ 111506 w 158496"/>
              <a:gd name="connsiteY1" fmla="*/ 78485 h 157099"/>
              <a:gd name="connsiteX2" fmla="*/ 79247 w 158496"/>
              <a:gd name="connsiteY2" fmla="*/ 110426 h 157099"/>
              <a:gd name="connsiteX3" fmla="*/ 46418 w 158496"/>
              <a:gd name="connsiteY3" fmla="*/ 78485 h 157099"/>
              <a:gd name="connsiteX4" fmla="*/ 79247 w 158496"/>
              <a:gd name="connsiteY4" fmla="*/ 45973 h 157099"/>
              <a:gd name="connsiteX5" fmla="*/ 79248 w 158496"/>
              <a:gd name="connsiteY5" fmla="*/ 29654 h 157099"/>
              <a:gd name="connsiteX6" fmla="*/ 29972 w 158496"/>
              <a:gd name="connsiteY6" fmla="*/ 78486 h 157099"/>
              <a:gd name="connsiteX7" fmla="*/ 79248 w 158496"/>
              <a:gd name="connsiteY7" fmla="*/ 126746 h 157099"/>
              <a:gd name="connsiteX8" fmla="*/ 127952 w 158496"/>
              <a:gd name="connsiteY8" fmla="*/ 78486 h 157099"/>
              <a:gd name="connsiteX9" fmla="*/ 79248 w 158496"/>
              <a:gd name="connsiteY9" fmla="*/ 29654 h 157099"/>
              <a:gd name="connsiteX10" fmla="*/ 130238 w 158496"/>
              <a:gd name="connsiteY10" fmla="*/ 15684 h 157099"/>
              <a:gd name="connsiteX11" fmla="*/ 118364 w 158496"/>
              <a:gd name="connsiteY11" fmla="*/ 27432 h 157099"/>
              <a:gd name="connsiteX12" fmla="*/ 130238 w 158496"/>
              <a:gd name="connsiteY12" fmla="*/ 38671 h 157099"/>
              <a:gd name="connsiteX13" fmla="*/ 142113 w 158496"/>
              <a:gd name="connsiteY13" fmla="*/ 27432 h 157099"/>
              <a:gd name="connsiteX14" fmla="*/ 130238 w 158496"/>
              <a:gd name="connsiteY14" fmla="*/ 15684 h 157099"/>
              <a:gd name="connsiteX15" fmla="*/ 37910 w 158496"/>
              <a:gd name="connsiteY15" fmla="*/ 0 h 157099"/>
              <a:gd name="connsiteX16" fmla="*/ 120586 w 158496"/>
              <a:gd name="connsiteY16" fmla="*/ 0 h 157099"/>
              <a:gd name="connsiteX17" fmla="*/ 158496 w 158496"/>
              <a:gd name="connsiteY17" fmla="*/ 37592 h 157099"/>
              <a:gd name="connsiteX18" fmla="*/ 158496 w 158496"/>
              <a:gd name="connsiteY18" fmla="*/ 119507 h 157099"/>
              <a:gd name="connsiteX19" fmla="*/ 120586 w 158496"/>
              <a:gd name="connsiteY19" fmla="*/ 157099 h 157099"/>
              <a:gd name="connsiteX20" fmla="*/ 37910 w 158496"/>
              <a:gd name="connsiteY20" fmla="*/ 157099 h 157099"/>
              <a:gd name="connsiteX21" fmla="*/ 0 w 158496"/>
              <a:gd name="connsiteY21" fmla="*/ 119507 h 157099"/>
              <a:gd name="connsiteX22" fmla="*/ 0 w 158496"/>
              <a:gd name="connsiteY22" fmla="*/ 37592 h 157099"/>
              <a:gd name="connsiteX23" fmla="*/ 37910 w 158496"/>
              <a:gd name="connsiteY23" fmla="*/ 0 h 15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58496" h="157099">
                <a:moveTo>
                  <a:pt x="79247" y="45973"/>
                </a:moveTo>
                <a:cubicBezTo>
                  <a:pt x="97408" y="45973"/>
                  <a:pt x="111569" y="60578"/>
                  <a:pt x="111506" y="78485"/>
                </a:cubicBezTo>
                <a:cubicBezTo>
                  <a:pt x="111506" y="96392"/>
                  <a:pt x="97345" y="110426"/>
                  <a:pt x="79247" y="110426"/>
                </a:cubicBezTo>
                <a:cubicBezTo>
                  <a:pt x="61150" y="110426"/>
                  <a:pt x="46418" y="96456"/>
                  <a:pt x="46418" y="78485"/>
                </a:cubicBezTo>
                <a:cubicBezTo>
                  <a:pt x="46418" y="60578"/>
                  <a:pt x="61150" y="45973"/>
                  <a:pt x="79247" y="45973"/>
                </a:cubicBezTo>
                <a:close/>
                <a:moveTo>
                  <a:pt x="79248" y="29654"/>
                </a:moveTo>
                <a:cubicBezTo>
                  <a:pt x="52070" y="29654"/>
                  <a:pt x="29972" y="51562"/>
                  <a:pt x="29972" y="78486"/>
                </a:cubicBezTo>
                <a:cubicBezTo>
                  <a:pt x="29972" y="105410"/>
                  <a:pt x="52070" y="126746"/>
                  <a:pt x="79248" y="126746"/>
                </a:cubicBezTo>
                <a:cubicBezTo>
                  <a:pt x="106426" y="126746"/>
                  <a:pt x="127952" y="105410"/>
                  <a:pt x="127952" y="78486"/>
                </a:cubicBezTo>
                <a:cubicBezTo>
                  <a:pt x="127952" y="51562"/>
                  <a:pt x="106426" y="29654"/>
                  <a:pt x="79248" y="29654"/>
                </a:cubicBezTo>
                <a:close/>
                <a:moveTo>
                  <a:pt x="130238" y="15684"/>
                </a:moveTo>
                <a:cubicBezTo>
                  <a:pt x="124015" y="15684"/>
                  <a:pt x="118364" y="20701"/>
                  <a:pt x="118364" y="27432"/>
                </a:cubicBezTo>
                <a:cubicBezTo>
                  <a:pt x="118364" y="33591"/>
                  <a:pt x="124015" y="38671"/>
                  <a:pt x="130238" y="38671"/>
                </a:cubicBezTo>
                <a:cubicBezTo>
                  <a:pt x="137033" y="38671"/>
                  <a:pt x="142113" y="33655"/>
                  <a:pt x="142113" y="27432"/>
                </a:cubicBezTo>
                <a:cubicBezTo>
                  <a:pt x="142113" y="20701"/>
                  <a:pt x="137033" y="15684"/>
                  <a:pt x="130238" y="15684"/>
                </a:cubicBezTo>
                <a:close/>
                <a:moveTo>
                  <a:pt x="37910" y="0"/>
                </a:moveTo>
                <a:cubicBezTo>
                  <a:pt x="120586" y="0"/>
                  <a:pt x="120586" y="0"/>
                  <a:pt x="120586" y="0"/>
                </a:cubicBezTo>
                <a:cubicBezTo>
                  <a:pt x="141541" y="0"/>
                  <a:pt x="158559" y="16827"/>
                  <a:pt x="158496" y="37592"/>
                </a:cubicBezTo>
                <a:lnTo>
                  <a:pt x="158496" y="119507"/>
                </a:lnTo>
                <a:cubicBezTo>
                  <a:pt x="158496" y="140271"/>
                  <a:pt x="141541" y="157099"/>
                  <a:pt x="120586" y="157099"/>
                </a:cubicBezTo>
                <a:cubicBezTo>
                  <a:pt x="37910" y="157099"/>
                  <a:pt x="37910" y="157099"/>
                  <a:pt x="37910" y="157099"/>
                </a:cubicBezTo>
                <a:cubicBezTo>
                  <a:pt x="16954" y="157099"/>
                  <a:pt x="0" y="140271"/>
                  <a:pt x="0" y="119507"/>
                </a:cubicBezTo>
                <a:cubicBezTo>
                  <a:pt x="0" y="37592"/>
                  <a:pt x="0" y="37592"/>
                  <a:pt x="0" y="37592"/>
                </a:cubicBezTo>
                <a:cubicBezTo>
                  <a:pt x="0" y="16827"/>
                  <a:pt x="16954" y="0"/>
                  <a:pt x="37910" y="0"/>
                </a:cubicBezTo>
                <a:close/>
              </a:path>
            </a:pathLst>
          </a:custGeom>
          <a:solidFill>
            <a:srgbClr val="006088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cs-CZ"/>
          </a:p>
        </p:txBody>
      </p:sp>
      <p:sp>
        <p:nvSpPr>
          <p:cNvPr id="32" name="Volný tvar: obrazec 31">
            <a:hlinkClick r:id="rId4"/>
            <a:extLst>
              <a:ext uri="{FF2B5EF4-FFF2-40B4-BE49-F238E27FC236}">
                <a16:creationId xmlns:a16="http://schemas.microsoft.com/office/drawing/2014/main" id="{6606037C-67E4-4035-9401-9DC8E5167A29}"/>
              </a:ext>
            </a:extLst>
          </p:cNvPr>
          <p:cNvSpPr/>
          <p:nvPr userDrawn="1"/>
        </p:nvSpPr>
        <p:spPr>
          <a:xfrm>
            <a:off x="988822" y="5600764"/>
            <a:ext cx="298450" cy="298450"/>
          </a:xfrm>
          <a:custGeom>
            <a:avLst/>
            <a:gdLst>
              <a:gd name="connsiteX0" fmla="*/ 0 w 298450"/>
              <a:gd name="connsiteY0" fmla="*/ 0 h 298450"/>
              <a:gd name="connsiteX1" fmla="*/ 0 w 298450"/>
              <a:gd name="connsiteY1" fmla="*/ 303911 h 298450"/>
              <a:gd name="connsiteX2" fmla="*/ 303911 w 298450"/>
              <a:gd name="connsiteY2" fmla="*/ 303911 h 298450"/>
              <a:gd name="connsiteX3" fmla="*/ 303911 w 298450"/>
              <a:gd name="connsiteY3" fmla="*/ 0 h 298450"/>
              <a:gd name="connsiteX4" fmla="*/ 0 w 298450"/>
              <a:gd name="connsiteY4" fmla="*/ 0 h 298450"/>
              <a:gd name="connsiteX5" fmla="*/ 247587 w 298450"/>
              <a:gd name="connsiteY5" fmla="*/ 192849 h 298450"/>
              <a:gd name="connsiteX6" fmla="*/ 193230 w 298450"/>
              <a:gd name="connsiteY6" fmla="*/ 246697 h 298450"/>
              <a:gd name="connsiteX7" fmla="*/ 110554 w 298450"/>
              <a:gd name="connsiteY7" fmla="*/ 246697 h 298450"/>
              <a:gd name="connsiteX8" fmla="*/ 56197 w 298450"/>
              <a:gd name="connsiteY8" fmla="*/ 192849 h 298450"/>
              <a:gd name="connsiteX9" fmla="*/ 56197 w 298450"/>
              <a:gd name="connsiteY9" fmla="*/ 110934 h 298450"/>
              <a:gd name="connsiteX10" fmla="*/ 110554 w 298450"/>
              <a:gd name="connsiteY10" fmla="*/ 57086 h 298450"/>
              <a:gd name="connsiteX11" fmla="*/ 193230 w 298450"/>
              <a:gd name="connsiteY11" fmla="*/ 57086 h 298450"/>
              <a:gd name="connsiteX12" fmla="*/ 247587 w 298450"/>
              <a:gd name="connsiteY12" fmla="*/ 110934 h 298450"/>
              <a:gd name="connsiteX13" fmla="*/ 247587 w 298450"/>
              <a:gd name="connsiteY13" fmla="*/ 192849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450" h="298450">
                <a:moveTo>
                  <a:pt x="0" y="0"/>
                </a:moveTo>
                <a:lnTo>
                  <a:pt x="0" y="303911"/>
                </a:lnTo>
                <a:lnTo>
                  <a:pt x="303911" y="303911"/>
                </a:lnTo>
                <a:lnTo>
                  <a:pt x="303911" y="0"/>
                </a:lnTo>
                <a:lnTo>
                  <a:pt x="0" y="0"/>
                </a:lnTo>
                <a:close/>
                <a:moveTo>
                  <a:pt x="247587" y="192849"/>
                </a:moveTo>
                <a:cubicBezTo>
                  <a:pt x="247587" y="222567"/>
                  <a:pt x="223266" y="246697"/>
                  <a:pt x="193230" y="246697"/>
                </a:cubicBezTo>
                <a:cubicBezTo>
                  <a:pt x="193230" y="246697"/>
                  <a:pt x="193230" y="246697"/>
                  <a:pt x="110554" y="246697"/>
                </a:cubicBezTo>
                <a:cubicBezTo>
                  <a:pt x="80582" y="246697"/>
                  <a:pt x="56197" y="222567"/>
                  <a:pt x="56197" y="192849"/>
                </a:cubicBezTo>
                <a:cubicBezTo>
                  <a:pt x="56197" y="192849"/>
                  <a:pt x="56197" y="192849"/>
                  <a:pt x="56197" y="110934"/>
                </a:cubicBezTo>
                <a:cubicBezTo>
                  <a:pt x="56197" y="81216"/>
                  <a:pt x="80518" y="57086"/>
                  <a:pt x="110554" y="57086"/>
                </a:cubicBezTo>
                <a:cubicBezTo>
                  <a:pt x="110554" y="57086"/>
                  <a:pt x="110554" y="57086"/>
                  <a:pt x="193230" y="57086"/>
                </a:cubicBezTo>
                <a:cubicBezTo>
                  <a:pt x="223266" y="57086"/>
                  <a:pt x="247587" y="81216"/>
                  <a:pt x="247587" y="110934"/>
                </a:cubicBezTo>
                <a:cubicBezTo>
                  <a:pt x="247587" y="110998"/>
                  <a:pt x="247587" y="110998"/>
                  <a:pt x="247587" y="192849"/>
                </a:cubicBezTo>
                <a:close/>
              </a:path>
            </a:pathLst>
          </a:custGeom>
          <a:solidFill>
            <a:srgbClr val="006088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 dirty="0"/>
          </a:p>
        </p:txBody>
      </p:sp>
      <p:sp>
        <p:nvSpPr>
          <p:cNvPr id="33" name="Volný tvar: obrazec 32">
            <a:hlinkClick r:id="rId5"/>
            <a:extLst>
              <a:ext uri="{FF2B5EF4-FFF2-40B4-BE49-F238E27FC236}">
                <a16:creationId xmlns:a16="http://schemas.microsoft.com/office/drawing/2014/main" id="{EA49CF5C-A86E-493C-AC0C-74BFB00CC2FD}"/>
              </a:ext>
            </a:extLst>
          </p:cNvPr>
          <p:cNvSpPr/>
          <p:nvPr userDrawn="1"/>
        </p:nvSpPr>
        <p:spPr>
          <a:xfrm>
            <a:off x="587375" y="5600764"/>
            <a:ext cx="298450" cy="298450"/>
          </a:xfrm>
          <a:custGeom>
            <a:avLst/>
            <a:gdLst>
              <a:gd name="connsiteX0" fmla="*/ 0 w 298450"/>
              <a:gd name="connsiteY0" fmla="*/ 0 h 298450"/>
              <a:gd name="connsiteX1" fmla="*/ 0 w 298450"/>
              <a:gd name="connsiteY1" fmla="*/ 303911 h 298450"/>
              <a:gd name="connsiteX2" fmla="*/ 303911 w 298450"/>
              <a:gd name="connsiteY2" fmla="*/ 303911 h 298450"/>
              <a:gd name="connsiteX3" fmla="*/ 303911 w 298450"/>
              <a:gd name="connsiteY3" fmla="*/ 0 h 298450"/>
              <a:gd name="connsiteX4" fmla="*/ 0 w 298450"/>
              <a:gd name="connsiteY4" fmla="*/ 0 h 298450"/>
              <a:gd name="connsiteX5" fmla="*/ 196977 w 298450"/>
              <a:gd name="connsiteY5" fmla="*/ 151003 h 298450"/>
              <a:gd name="connsiteX6" fmla="*/ 167577 w 298450"/>
              <a:gd name="connsiteY6" fmla="*/ 151003 h 298450"/>
              <a:gd name="connsiteX7" fmla="*/ 167577 w 298450"/>
              <a:gd name="connsiteY7" fmla="*/ 258763 h 298450"/>
              <a:gd name="connsiteX8" fmla="*/ 127190 w 298450"/>
              <a:gd name="connsiteY8" fmla="*/ 258763 h 298450"/>
              <a:gd name="connsiteX9" fmla="*/ 127190 w 298450"/>
              <a:gd name="connsiteY9" fmla="*/ 151066 h 298450"/>
              <a:gd name="connsiteX10" fmla="*/ 100266 w 298450"/>
              <a:gd name="connsiteY10" fmla="*/ 151066 h 298450"/>
              <a:gd name="connsiteX11" fmla="*/ 100266 w 298450"/>
              <a:gd name="connsiteY11" fmla="*/ 113919 h 298450"/>
              <a:gd name="connsiteX12" fmla="*/ 127190 w 298450"/>
              <a:gd name="connsiteY12" fmla="*/ 113919 h 298450"/>
              <a:gd name="connsiteX13" fmla="*/ 127127 w 298450"/>
              <a:gd name="connsiteY13" fmla="*/ 92011 h 298450"/>
              <a:gd name="connsiteX14" fmla="*/ 171005 w 298450"/>
              <a:gd name="connsiteY14" fmla="*/ 43307 h 298450"/>
              <a:gd name="connsiteX15" fmla="*/ 200787 w 298450"/>
              <a:gd name="connsiteY15" fmla="*/ 43307 h 298450"/>
              <a:gd name="connsiteX16" fmla="*/ 200787 w 298450"/>
              <a:gd name="connsiteY16" fmla="*/ 80454 h 298450"/>
              <a:gd name="connsiteX17" fmla="*/ 182182 w 298450"/>
              <a:gd name="connsiteY17" fmla="*/ 80454 h 298450"/>
              <a:gd name="connsiteX18" fmla="*/ 167577 w 298450"/>
              <a:gd name="connsiteY18" fmla="*/ 95314 h 298450"/>
              <a:gd name="connsiteX19" fmla="*/ 167513 w 298450"/>
              <a:gd name="connsiteY19" fmla="*/ 113919 h 298450"/>
              <a:gd name="connsiteX20" fmla="*/ 200977 w 298450"/>
              <a:gd name="connsiteY20" fmla="*/ 113919 h 298450"/>
              <a:gd name="connsiteX21" fmla="*/ 196977 w 298450"/>
              <a:gd name="connsiteY21" fmla="*/ 151003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98450" h="298450">
                <a:moveTo>
                  <a:pt x="0" y="0"/>
                </a:moveTo>
                <a:lnTo>
                  <a:pt x="0" y="303911"/>
                </a:lnTo>
                <a:lnTo>
                  <a:pt x="303911" y="303911"/>
                </a:lnTo>
                <a:lnTo>
                  <a:pt x="303911" y="0"/>
                </a:lnTo>
                <a:lnTo>
                  <a:pt x="0" y="0"/>
                </a:lnTo>
                <a:close/>
                <a:moveTo>
                  <a:pt x="196977" y="151003"/>
                </a:moveTo>
                <a:lnTo>
                  <a:pt x="167577" y="151003"/>
                </a:lnTo>
                <a:lnTo>
                  <a:pt x="167577" y="258763"/>
                </a:lnTo>
                <a:lnTo>
                  <a:pt x="127190" y="258763"/>
                </a:lnTo>
                <a:lnTo>
                  <a:pt x="127190" y="151066"/>
                </a:lnTo>
                <a:lnTo>
                  <a:pt x="100266" y="151066"/>
                </a:lnTo>
                <a:lnTo>
                  <a:pt x="100266" y="113919"/>
                </a:lnTo>
                <a:lnTo>
                  <a:pt x="127190" y="113919"/>
                </a:lnTo>
                <a:lnTo>
                  <a:pt x="127127" y="92011"/>
                </a:lnTo>
                <a:cubicBezTo>
                  <a:pt x="127127" y="61722"/>
                  <a:pt x="135318" y="43307"/>
                  <a:pt x="171005" y="43307"/>
                </a:cubicBezTo>
                <a:lnTo>
                  <a:pt x="200787" y="43307"/>
                </a:lnTo>
                <a:lnTo>
                  <a:pt x="200787" y="80454"/>
                </a:lnTo>
                <a:lnTo>
                  <a:pt x="182182" y="80454"/>
                </a:lnTo>
                <a:cubicBezTo>
                  <a:pt x="168275" y="80454"/>
                  <a:pt x="167577" y="85661"/>
                  <a:pt x="167577" y="95314"/>
                </a:cubicBezTo>
                <a:lnTo>
                  <a:pt x="167513" y="113919"/>
                </a:lnTo>
                <a:lnTo>
                  <a:pt x="200977" y="113919"/>
                </a:lnTo>
                <a:lnTo>
                  <a:pt x="196977" y="151003"/>
                </a:lnTo>
                <a:close/>
              </a:path>
            </a:pathLst>
          </a:custGeom>
          <a:solidFill>
            <a:srgbClr val="006088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cxnSp>
        <p:nvCxnSpPr>
          <p:cNvPr id="35" name="Přímá spojnice 34">
            <a:extLst>
              <a:ext uri="{FF2B5EF4-FFF2-40B4-BE49-F238E27FC236}">
                <a16:creationId xmlns:a16="http://schemas.microsoft.com/office/drawing/2014/main" id="{EC62D556-8387-4F2B-94BA-2BC3867BA6AC}"/>
              </a:ext>
            </a:extLst>
          </p:cNvPr>
          <p:cNvCxnSpPr/>
          <p:nvPr userDrawn="1"/>
        </p:nvCxnSpPr>
        <p:spPr>
          <a:xfrm>
            <a:off x="4913086" y="4008528"/>
            <a:ext cx="0" cy="19160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ástupný text 2">
            <a:extLst>
              <a:ext uri="{FF2B5EF4-FFF2-40B4-BE49-F238E27FC236}">
                <a16:creationId xmlns:a16="http://schemas.microsoft.com/office/drawing/2014/main" id="{66E5F381-EB09-4C7C-9724-241B11FD9FEE}"/>
              </a:ext>
            </a:extLst>
          </p:cNvPr>
          <p:cNvSpPr>
            <a:spLocks noGrp="1"/>
          </p:cNvSpPr>
          <p:nvPr userDrawn="1">
            <p:ph type="body" idx="10" hasCustomPrompt="1"/>
          </p:nvPr>
        </p:nvSpPr>
        <p:spPr>
          <a:xfrm>
            <a:off x="5123090" y="3939189"/>
            <a:ext cx="4586968" cy="276999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Jméno Příjmení</a:t>
            </a:r>
          </a:p>
        </p:txBody>
      </p:sp>
      <p:sp>
        <p:nvSpPr>
          <p:cNvPr id="37" name="Zástupný text 2">
            <a:extLst>
              <a:ext uri="{FF2B5EF4-FFF2-40B4-BE49-F238E27FC236}">
                <a16:creationId xmlns:a16="http://schemas.microsoft.com/office/drawing/2014/main" id="{857673CA-0885-4ADF-BFC7-7BB70DC0B14B}"/>
              </a:ext>
            </a:extLst>
          </p:cNvPr>
          <p:cNvSpPr>
            <a:spLocks noGrp="1"/>
          </p:cNvSpPr>
          <p:nvPr userDrawn="1">
            <p:ph type="body" idx="11" hasCustomPrompt="1"/>
          </p:nvPr>
        </p:nvSpPr>
        <p:spPr>
          <a:xfrm>
            <a:off x="5123090" y="4228077"/>
            <a:ext cx="4586968" cy="246221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Pozice / katedra</a:t>
            </a:r>
          </a:p>
        </p:txBody>
      </p:sp>
      <p:sp>
        <p:nvSpPr>
          <p:cNvPr id="38" name="Zástupný text 2">
            <a:extLst>
              <a:ext uri="{FF2B5EF4-FFF2-40B4-BE49-F238E27FC236}">
                <a16:creationId xmlns:a16="http://schemas.microsoft.com/office/drawing/2014/main" id="{D5FF46C9-4064-47E2-9E88-89976F84A4B6}"/>
              </a:ext>
            </a:extLst>
          </p:cNvPr>
          <p:cNvSpPr>
            <a:spLocks noGrp="1"/>
          </p:cNvSpPr>
          <p:nvPr userDrawn="1">
            <p:ph type="body" idx="12" hasCustomPrompt="1"/>
          </p:nvPr>
        </p:nvSpPr>
        <p:spPr>
          <a:xfrm>
            <a:off x="5123090" y="4585451"/>
            <a:ext cx="4586968" cy="276999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jmeno.prijmeni@vse.cz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43154C40-839F-43C2-B7B2-CA923199839A}"/>
              </a:ext>
            </a:extLst>
          </p:cNvPr>
          <p:cNvSpPr txBox="1"/>
          <p:nvPr userDrawn="1"/>
        </p:nvSpPr>
        <p:spPr>
          <a:xfrm>
            <a:off x="587376" y="3574142"/>
            <a:ext cx="432569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200" b="1" dirty="0">
                <a:solidFill>
                  <a:schemeClr val="tx2"/>
                </a:solidFill>
              </a:rPr>
              <a:t>Fakulta podnikohospodářská</a:t>
            </a: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57B960FF-A504-4F05-A4BD-E1D885F65549}"/>
              </a:ext>
            </a:extLst>
          </p:cNvPr>
          <p:cNvSpPr txBox="1"/>
          <p:nvPr userDrawn="1"/>
        </p:nvSpPr>
        <p:spPr>
          <a:xfrm>
            <a:off x="587375" y="3949413"/>
            <a:ext cx="3674621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800" b="0" dirty="0">
                <a:solidFill>
                  <a:schemeClr val="tx1"/>
                </a:solidFill>
              </a:rPr>
              <a:t>Vysoká škola ekonomická v Praze</a:t>
            </a:r>
          </a:p>
          <a:p>
            <a:r>
              <a:rPr lang="cs-CZ" sz="1800" b="0" dirty="0">
                <a:solidFill>
                  <a:schemeClr val="tx1"/>
                </a:solidFill>
              </a:rPr>
              <a:t>nám. Winstona Churchilla 4</a:t>
            </a:r>
          </a:p>
          <a:p>
            <a:r>
              <a:rPr lang="cs-CZ" sz="1800" b="0" dirty="0">
                <a:solidFill>
                  <a:schemeClr val="tx1"/>
                </a:solidFill>
              </a:rPr>
              <a:t>130 67  Praha 3 – Žižkov</a:t>
            </a:r>
          </a:p>
        </p:txBody>
      </p:sp>
      <p:sp>
        <p:nvSpPr>
          <p:cNvPr id="42" name="Zástupný text 2">
            <a:extLst>
              <a:ext uri="{FF2B5EF4-FFF2-40B4-BE49-F238E27FC236}">
                <a16:creationId xmlns:a16="http://schemas.microsoft.com/office/drawing/2014/main" id="{63B23576-1A7F-48A1-AAC5-92F0196C4E2B}"/>
              </a:ext>
            </a:extLst>
          </p:cNvPr>
          <p:cNvSpPr>
            <a:spLocks noGrp="1"/>
          </p:cNvSpPr>
          <p:nvPr userDrawn="1">
            <p:ph type="body" idx="13" hasCustomPrompt="1"/>
          </p:nvPr>
        </p:nvSpPr>
        <p:spPr>
          <a:xfrm>
            <a:off x="587376" y="4832007"/>
            <a:ext cx="3761468" cy="276999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web</a:t>
            </a:r>
          </a:p>
        </p:txBody>
      </p: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B48AB88F-BFD0-49EA-B274-C51505DD6D36}"/>
              </a:ext>
            </a:extLst>
          </p:cNvPr>
          <p:cNvGrpSpPr/>
          <p:nvPr userDrawn="1"/>
        </p:nvGrpSpPr>
        <p:grpSpPr>
          <a:xfrm>
            <a:off x="10417665" y="3950203"/>
            <a:ext cx="1400140" cy="2098481"/>
            <a:chOff x="10417665" y="3950203"/>
            <a:chExt cx="1400140" cy="2098481"/>
          </a:xfrm>
        </p:grpSpPr>
        <p:pic>
          <p:nvPicPr>
            <p:cNvPr id="18" name="Obrázek 17">
              <a:extLst>
                <a:ext uri="{FF2B5EF4-FFF2-40B4-BE49-F238E27FC236}">
                  <a16:creationId xmlns:a16="http://schemas.microsoft.com/office/drawing/2014/main" id="{ED1CADFE-DD05-4323-B37A-883CE5C35B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17665" y="4506580"/>
              <a:ext cx="1400140" cy="1010680"/>
            </a:xfrm>
            <a:prstGeom prst="rect">
              <a:avLst/>
            </a:prstGeom>
          </p:spPr>
        </p:pic>
        <p:pic>
          <p:nvPicPr>
            <p:cNvPr id="21" name="Obrázek 20">
              <a:extLst>
                <a:ext uri="{FF2B5EF4-FFF2-40B4-BE49-F238E27FC236}">
                  <a16:creationId xmlns:a16="http://schemas.microsoft.com/office/drawing/2014/main" id="{7EBD729C-C999-4ABA-91C5-BCB586E362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59520" y="5699098"/>
              <a:ext cx="1159249" cy="349586"/>
            </a:xfrm>
            <a:prstGeom prst="rect">
              <a:avLst/>
            </a:prstGeom>
          </p:spPr>
        </p:pic>
        <p:pic>
          <p:nvPicPr>
            <p:cNvPr id="22" name="Obrázek 21">
              <a:extLst>
                <a:ext uri="{FF2B5EF4-FFF2-40B4-BE49-F238E27FC236}">
                  <a16:creationId xmlns:a16="http://schemas.microsoft.com/office/drawing/2014/main" id="{3B322B15-DD58-4A97-A2AF-BB1A8083F3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88001" y="3950203"/>
              <a:ext cx="1230768" cy="4155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427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43EF71-02A5-4D47-8A53-5F5BF4839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6DD52F-D12D-4324-9E2B-DF52F275A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2308ED-B384-483C-8909-DF5CBC282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62C0C-1927-451F-9324-4B0A3543F373}" type="datetime1">
              <a:rPr lang="cs-CZ" smtClean="0"/>
              <a:t>29.07.2025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CFA94B-6CC7-4925-BF5A-25A983329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18217B-F520-4DF0-B405-A6B41EBAE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492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sah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43EF71-02A5-4D47-8A53-5F5BF4839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4" y="762764"/>
            <a:ext cx="6956423" cy="52629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6DD52F-D12D-4324-9E2B-DF52F275A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5" y="1557336"/>
            <a:ext cx="6956424" cy="467995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2" name="Zástupný symbol obrázku 11">
            <a:extLst>
              <a:ext uri="{FF2B5EF4-FFF2-40B4-BE49-F238E27FC236}">
                <a16:creationId xmlns:a16="http://schemas.microsoft.com/office/drawing/2014/main" id="{E579DA1F-D713-4319-A53D-58129EA242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31175" y="0"/>
            <a:ext cx="4060825" cy="6858000"/>
          </a:xfrm>
          <a:solidFill>
            <a:schemeClr val="bg1">
              <a:lumMod val="95000"/>
            </a:schemeClr>
          </a:solidFill>
        </p:spPr>
        <p:txBody>
          <a:bodyPr tIns="2628000" anchor="t"/>
          <a:lstStyle>
            <a:lvl1pPr marL="0" indent="0" algn="ctr">
              <a:buFontTx/>
              <a:buNone/>
              <a:defRPr/>
            </a:lvl1pPr>
          </a:lstStyle>
          <a:p>
            <a:endParaRPr lang="cs-CZ"/>
          </a:p>
        </p:txBody>
      </p: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62EE28F0-55D9-4817-8FC1-933CB5B19783}"/>
              </a:ext>
            </a:extLst>
          </p:cNvPr>
          <p:cNvCxnSpPr>
            <a:cxnSpLocks/>
          </p:cNvCxnSpPr>
          <p:nvPr userDrawn="1"/>
        </p:nvCxnSpPr>
        <p:spPr>
          <a:xfrm>
            <a:off x="587375" y="1354454"/>
            <a:ext cx="6956425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DD7D698-1A6A-4E76-919E-C3E7EB6A843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0C173CA-B4A5-4282-AA82-5382BC9F7E27}" type="datetime1">
              <a:rPr lang="cs-CZ" smtClean="0"/>
              <a:t>29.07.2025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3E02EBC-6A37-4279-83EF-B4C65328897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F9FE138-6B95-4207-95B0-244E4A93B4A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010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obrázku 6">
            <a:extLst>
              <a:ext uri="{FF2B5EF4-FFF2-40B4-BE49-F238E27FC236}">
                <a16:creationId xmlns:a16="http://schemas.microsoft.com/office/drawing/2014/main" id="{E5CD80B8-22BC-489B-8F27-3F832968F7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192000" cy="6858001"/>
          </a:xfrm>
          <a:solidFill>
            <a:schemeClr val="bg1">
              <a:lumMod val="95000"/>
            </a:schemeClr>
          </a:solidFill>
        </p:spPr>
        <p:txBody>
          <a:bodyPr bIns="936000" anchor="ctr"/>
          <a:lstStyle>
            <a:lvl1pPr marL="0" indent="0" algn="ctr">
              <a:buFontTx/>
              <a:buNone/>
              <a:defRPr/>
            </a:lvl1pPr>
          </a:lstStyle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FFCE91E-ACB0-48A0-8CEE-FE9FA9595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42000"/>
                    </a:prst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51929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rázek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43EF71-02A5-4D47-8A53-5F5BF4839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2308ED-B384-483C-8909-DF5CBC282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0DA5-92D2-4920-9709-7AE26FD2FCAD}" type="datetime1">
              <a:rPr lang="cs-CZ" smtClean="0"/>
              <a:t>29.07.2025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CFA94B-6CC7-4925-BF5A-25A983329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18217B-F520-4DF0-B405-A6B41EBAE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id="{C1969F8F-4655-4225-A1FA-CE3EBA2A32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7375" y="1557338"/>
            <a:ext cx="11017250" cy="4010705"/>
          </a:xfrm>
          <a:solidFill>
            <a:schemeClr val="bg1">
              <a:lumMod val="95000"/>
            </a:schemeClr>
          </a:solidFill>
        </p:spPr>
        <p:txBody>
          <a:bodyPr bIns="792000" anchor="ctr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endParaRPr lang="cs-CZ"/>
          </a:p>
        </p:txBody>
      </p:sp>
      <p:sp>
        <p:nvSpPr>
          <p:cNvPr id="14" name="Zástupný text 13">
            <a:extLst>
              <a:ext uri="{FF2B5EF4-FFF2-40B4-BE49-F238E27FC236}">
                <a16:creationId xmlns:a16="http://schemas.microsoft.com/office/drawing/2014/main" id="{69199380-B6D5-41C2-84C4-10FF0CA850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7375" y="5671656"/>
            <a:ext cx="11017760" cy="307777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751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2 obrázky a popi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43EF71-02A5-4D47-8A53-5F5BF4839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2308ED-B384-483C-8909-DF5CBC282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E1E8-6E0F-4858-860D-A6CAED9CD9E2}" type="datetime1">
              <a:rPr lang="cs-CZ" smtClean="0"/>
              <a:t>29.07.2025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CFA94B-6CC7-4925-BF5A-25A983329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18217B-F520-4DF0-B405-A6B41EBAE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id="{C1969F8F-4655-4225-A1FA-CE3EBA2A32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7375" y="1557338"/>
            <a:ext cx="5403600" cy="4010705"/>
          </a:xfrm>
          <a:solidFill>
            <a:schemeClr val="bg1">
              <a:lumMod val="95000"/>
            </a:schemeClr>
          </a:solidFill>
        </p:spPr>
        <p:txBody>
          <a:bodyPr bIns="792000" anchor="ctr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endParaRPr lang="cs-CZ"/>
          </a:p>
        </p:txBody>
      </p:sp>
      <p:sp>
        <p:nvSpPr>
          <p:cNvPr id="12" name="Zástupný symbol obrázku 10">
            <a:extLst>
              <a:ext uri="{FF2B5EF4-FFF2-40B4-BE49-F238E27FC236}">
                <a16:creationId xmlns:a16="http://schemas.microsoft.com/office/drawing/2014/main" id="{D64BB8EC-2D90-42D5-8BD5-BFEDFDE768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1027" y="1557338"/>
            <a:ext cx="5403600" cy="4010400"/>
          </a:xfrm>
          <a:solidFill>
            <a:schemeClr val="bg1">
              <a:lumMod val="95000"/>
            </a:schemeClr>
          </a:solidFill>
        </p:spPr>
        <p:txBody>
          <a:bodyPr bIns="792000" anchor="ctr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endParaRPr lang="cs-CZ"/>
          </a:p>
        </p:txBody>
      </p:sp>
      <p:sp>
        <p:nvSpPr>
          <p:cNvPr id="14" name="Zástupný text 13">
            <a:extLst>
              <a:ext uri="{FF2B5EF4-FFF2-40B4-BE49-F238E27FC236}">
                <a16:creationId xmlns:a16="http://schemas.microsoft.com/office/drawing/2014/main" id="{69199380-B6D5-41C2-84C4-10FF0CA850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7375" y="5671656"/>
            <a:ext cx="5403850" cy="307777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endParaRPr lang="cs-CZ" dirty="0"/>
          </a:p>
        </p:txBody>
      </p:sp>
      <p:sp>
        <p:nvSpPr>
          <p:cNvPr id="15" name="Zástupný text 13">
            <a:extLst>
              <a:ext uri="{FF2B5EF4-FFF2-40B4-BE49-F238E27FC236}">
                <a16:creationId xmlns:a16="http://schemas.microsoft.com/office/drawing/2014/main" id="{5A4DF361-9E8E-4F3E-A08F-2063E9F706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89886" y="5671656"/>
            <a:ext cx="5403850" cy="307777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636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3 obrázky a popi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43EF71-02A5-4D47-8A53-5F5BF4839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2308ED-B384-483C-8909-DF5CBC282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D1276-6D67-401C-86D6-68F54B441E64}" type="datetime1">
              <a:rPr lang="cs-CZ" smtClean="0"/>
              <a:t>29.07.2025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CFA94B-6CC7-4925-BF5A-25A983329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18217B-F520-4DF0-B405-A6B41EBAE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id="{C1969F8F-4655-4225-A1FA-CE3EBA2A32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7375" y="1557338"/>
            <a:ext cx="3532381" cy="4010705"/>
          </a:xfrm>
          <a:solidFill>
            <a:schemeClr val="bg1">
              <a:lumMod val="95000"/>
            </a:schemeClr>
          </a:solidFill>
        </p:spPr>
        <p:txBody>
          <a:bodyPr bIns="792000" anchor="ctr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endParaRPr lang="cs-CZ"/>
          </a:p>
        </p:txBody>
      </p:sp>
      <p:sp>
        <p:nvSpPr>
          <p:cNvPr id="12" name="Zástupný symbol obrázku 10">
            <a:extLst>
              <a:ext uri="{FF2B5EF4-FFF2-40B4-BE49-F238E27FC236}">
                <a16:creationId xmlns:a16="http://schemas.microsoft.com/office/drawing/2014/main" id="{D64BB8EC-2D90-42D5-8BD5-BFEDFDE768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29808" y="1557338"/>
            <a:ext cx="3532381" cy="4010400"/>
          </a:xfrm>
          <a:solidFill>
            <a:schemeClr val="bg1">
              <a:lumMod val="95000"/>
            </a:schemeClr>
          </a:solidFill>
        </p:spPr>
        <p:txBody>
          <a:bodyPr bIns="792000" anchor="ctr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endParaRPr lang="cs-CZ"/>
          </a:p>
        </p:txBody>
      </p:sp>
      <p:sp>
        <p:nvSpPr>
          <p:cNvPr id="14" name="Zástupný text 13">
            <a:extLst>
              <a:ext uri="{FF2B5EF4-FFF2-40B4-BE49-F238E27FC236}">
                <a16:creationId xmlns:a16="http://schemas.microsoft.com/office/drawing/2014/main" id="{69199380-B6D5-41C2-84C4-10FF0CA850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7375" y="5671656"/>
            <a:ext cx="3532544" cy="307777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endParaRPr lang="cs-CZ" dirty="0"/>
          </a:p>
        </p:txBody>
      </p:sp>
      <p:sp>
        <p:nvSpPr>
          <p:cNvPr id="15" name="Zástupný text 13">
            <a:extLst>
              <a:ext uri="{FF2B5EF4-FFF2-40B4-BE49-F238E27FC236}">
                <a16:creationId xmlns:a16="http://schemas.microsoft.com/office/drawing/2014/main" id="{5A4DF361-9E8E-4F3E-A08F-2063E9F706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18667" y="5671656"/>
            <a:ext cx="3532544" cy="307777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endParaRPr lang="cs-CZ" dirty="0"/>
          </a:p>
        </p:txBody>
      </p:sp>
      <p:sp>
        <p:nvSpPr>
          <p:cNvPr id="18" name="Zástupný symbol obrázku 10">
            <a:extLst>
              <a:ext uri="{FF2B5EF4-FFF2-40B4-BE49-F238E27FC236}">
                <a16:creationId xmlns:a16="http://schemas.microsoft.com/office/drawing/2014/main" id="{D67F79F9-BC3E-4A4C-911F-C1164783FF2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72244" y="1557338"/>
            <a:ext cx="3532381" cy="4010400"/>
          </a:xfrm>
          <a:solidFill>
            <a:schemeClr val="bg1">
              <a:lumMod val="95000"/>
            </a:schemeClr>
          </a:solidFill>
        </p:spPr>
        <p:txBody>
          <a:bodyPr bIns="792000" anchor="ctr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endParaRPr lang="cs-CZ"/>
          </a:p>
        </p:txBody>
      </p:sp>
      <p:sp>
        <p:nvSpPr>
          <p:cNvPr id="19" name="Zástupný text 13">
            <a:extLst>
              <a:ext uri="{FF2B5EF4-FFF2-40B4-BE49-F238E27FC236}">
                <a16:creationId xmlns:a16="http://schemas.microsoft.com/office/drawing/2014/main" id="{96582EBC-8452-4F3F-8C5A-4D1E8972FD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61103" y="5671656"/>
            <a:ext cx="3532544" cy="307777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001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0E603E61-1EAB-422C-BE5C-6995153939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5C07AB4-50D3-4880-AC15-F37F2D8545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1557338"/>
            <a:ext cx="11017249" cy="553998"/>
          </a:xfrm>
        </p:spPr>
        <p:txBody>
          <a:bodyPr wrap="square"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Předělový slajd</a:t>
            </a:r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F1766D59-4497-44F5-B138-0646E33F256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88587" y="2356079"/>
            <a:ext cx="11016038" cy="307777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 dirty="0"/>
              <a:t>Podnadpis</a:t>
            </a: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475220F3-929C-4F10-8517-ED9BF349317E}"/>
              </a:ext>
            </a:extLst>
          </p:cNvPr>
          <p:cNvCxnSpPr>
            <a:cxnSpLocks/>
          </p:cNvCxnSpPr>
          <p:nvPr userDrawn="1"/>
        </p:nvCxnSpPr>
        <p:spPr>
          <a:xfrm>
            <a:off x="587375" y="2235754"/>
            <a:ext cx="11017250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47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8FB91D-8936-4FF4-9AE4-37CB71D71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271334-0A78-42A3-9B7F-889D138618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375" y="1558678"/>
            <a:ext cx="5403849" cy="4678610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402392A-DEA6-4562-8141-D51D502DBD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0775" y="1558678"/>
            <a:ext cx="5403850" cy="4678610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D343B93-24FF-49E9-BD92-0B5C1773C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C0EF1-2FC1-4CE1-87E4-97D318880422}" type="datetime1">
              <a:rPr lang="cs-CZ" smtClean="0"/>
              <a:t>29.07.2025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C46D9BF-6EDE-4A23-9159-5B16923D3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EC1E345-19CD-48FB-8A7E-8D879D0FD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769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C30DC51-3591-490F-B18B-E846824BC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762764"/>
            <a:ext cx="11017250" cy="5262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992EC59-DEC6-4594-8337-DB913D5F0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75" y="1557336"/>
            <a:ext cx="11017250" cy="46799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F11C63-B6E4-4025-9E9F-8A820F2BC8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10799" y="6446579"/>
            <a:ext cx="849083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732749D-AF77-4817-A72E-FAF711849557}" type="datetime1">
              <a:rPr lang="cs-CZ" smtClean="0"/>
              <a:pPr/>
              <a:t>29.07.2025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38868A5-4911-42C9-B114-DF71DD6D04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7375" y="6446579"/>
            <a:ext cx="9293226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pl-PL"/>
              <a:t>FAKULTA PODNIKOHOSPODÁŘSKÁ VŠE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1A55043-2DAD-428E-BD13-AE5C24D5BC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0169" y="6446579"/>
            <a:ext cx="464456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1874624-1AE7-487A-AC75-DE2D67D304C0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CCFC670B-082B-4FEC-BD87-0AF75290FD5B}"/>
              </a:ext>
            </a:extLst>
          </p:cNvPr>
          <p:cNvCxnSpPr/>
          <p:nvPr userDrawn="1"/>
        </p:nvCxnSpPr>
        <p:spPr>
          <a:xfrm>
            <a:off x="587375" y="1354454"/>
            <a:ext cx="11017250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475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4" r:id="rId4"/>
    <p:sldLayoutId id="2147483665" r:id="rId5"/>
    <p:sldLayoutId id="2147483662" r:id="rId6"/>
    <p:sldLayoutId id="2147483663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66" r:id="rId13"/>
    <p:sldLayoutId id="2147483661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bg2"/>
        </a:buClr>
        <a:buFont typeface="Wingdings" panose="05000000000000000000" pitchFamily="2" charset="2"/>
        <a:buChar char="§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Corbel" panose="020B0503020204020204" pitchFamily="34" charset="0"/>
        <a:buChar char="–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200" strike="sngStrike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200" strike="sngStrike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7310" userDrawn="1">
          <p15:clr>
            <a:srgbClr val="F26B43"/>
          </p15:clr>
        </p15:guide>
        <p15:guide id="3" orient="horz" pos="981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fph.vse.cz/" TargetMode="Externa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ph.vse.cz/uchazeci/bakalarske-studium/obor-arts-management/" TargetMode="External"/><Relationship Id="rId2" Type="http://schemas.openxmlformats.org/officeDocument/2006/relationships/hyperlink" Target="https://fph.vse.cz/uchazeci/bakalarske-studium/obor-podnikova-ekonomika-a-management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ph.vse.cz/uchazeci/magisterske-studium/arts-management/" TargetMode="External"/><Relationship Id="rId4" Type="http://schemas.openxmlformats.org/officeDocument/2006/relationships/hyperlink" Target="https://fph.vse.cz/uchazeci/magisterske-studium/obor-management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FeyyLI2RVw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19912A-EEF9-4A5B-BA85-9E68D6C4D7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8587" y="2041890"/>
            <a:ext cx="7779036" cy="553998"/>
          </a:xfrm>
        </p:spPr>
        <p:txBody>
          <a:bodyPr/>
          <a:lstStyle/>
          <a:p>
            <a:r>
              <a:rPr lang="cs-CZ" dirty="0"/>
              <a:t>Fakulta podnikohospodářská VŠE</a:t>
            </a:r>
          </a:p>
        </p:txBody>
      </p:sp>
    </p:spTree>
    <p:extLst>
      <p:ext uri="{BB962C8B-B14F-4D97-AF65-F5344CB8AC3E}">
        <p14:creationId xmlns:p14="http://schemas.microsoft.com/office/powerpoint/2010/main" val="373393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4AC64FFF-69CC-4150-B40A-865B275EC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Fakulta propojená s praxí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3599A60-6270-4B77-B86E-7625ECF0F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BF63B74-AF45-45E4-936D-23165A3D1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10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7419698-51BA-45BE-BCB9-BA6DBE384B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460" y="1986593"/>
            <a:ext cx="6180638" cy="349047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AAF0A93-D7AD-426F-8F4B-0C61F3637D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1347" y="1470953"/>
            <a:ext cx="4467744" cy="174117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30F110C-992A-414A-916F-29ECFA8F2B8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8695" y="2964651"/>
            <a:ext cx="4113048" cy="372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78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9A8D8B-37C6-412F-867B-A05ED75DC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Fakulta propojená se světem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687F4C8-2953-4370-B128-9E09D696A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Přes 250 partnerských univerzit VŠE po celém světě (Evropa, Severní a Jižní Amerika, Asie, Austrálie a Nový Zéland) - téměř 900 míst na zahraničních partnerských školách pro semestrální výměnné pobyty</a:t>
            </a:r>
          </a:p>
          <a:p>
            <a:r>
              <a:rPr lang="cs-CZ" dirty="0"/>
              <a:t>33 partnerských univerzit CEMS</a:t>
            </a:r>
          </a:p>
          <a:p>
            <a:r>
              <a:rPr lang="cs-CZ"/>
              <a:t>8 </a:t>
            </a:r>
            <a:r>
              <a:rPr lang="cs-CZ" dirty="0"/>
              <a:t>studijních programů v anglickém jazyce</a:t>
            </a:r>
          </a:p>
          <a:p>
            <a:r>
              <a:rPr lang="cs-CZ" dirty="0"/>
              <a:t>Oborné praxe v zahraničí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F3EF818-1F89-4A2B-A57E-0C6802B6A40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4766D34-6190-40F7-A02F-9C16C01BDF1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11</a:t>
            </a:fld>
            <a:endParaRPr lang="cs-CZ"/>
          </a:p>
        </p:txBody>
      </p:sp>
      <p:pic>
        <p:nvPicPr>
          <p:cNvPr id="9" name="Zástupný symbol obrázku 8">
            <a:extLst>
              <a:ext uri="{FF2B5EF4-FFF2-40B4-BE49-F238E27FC236}">
                <a16:creationId xmlns:a16="http://schemas.microsoft.com/office/drawing/2014/main" id="{DFA1DB67-C382-4E2D-B08E-7AE44A6F2A6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2603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F02D39-F85A-4632-A873-3A344E41C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Společensky odpovědná fakulta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B36CB0D-C09F-422A-A93F-692F65767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C20EAFC-BC19-4AC2-B3D3-D6A7AD452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12</a:t>
            </a:fld>
            <a:endParaRPr lang="cs-CZ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AF4E935-E15B-4DC5-B8D0-94DD9345A8A8}"/>
              </a:ext>
            </a:extLst>
          </p:cNvPr>
          <p:cNvSpPr txBox="1">
            <a:spLocks/>
          </p:cNvSpPr>
          <p:nvPr/>
        </p:nvSpPr>
        <p:spPr>
          <a:xfrm>
            <a:off x="587375" y="762764"/>
            <a:ext cx="11017250" cy="5262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Společensky odpovědná fakulta</a:t>
            </a:r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38901C9-8C5B-42B5-B3A0-B0C3BD48E3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3761" y="2726408"/>
            <a:ext cx="2353295" cy="234180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E9E5EAB-7D35-4042-995A-5CC012BBF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100" y="2025075"/>
            <a:ext cx="3744468" cy="374446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6C99C5C-2A6B-4330-8826-1635461021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7522" y="3254372"/>
            <a:ext cx="356235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05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58D83F-B70E-444B-85D5-5DC6F3A19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2464481"/>
            <a:ext cx="11017249" cy="553998"/>
          </a:xfrm>
        </p:spPr>
        <p:txBody>
          <a:bodyPr/>
          <a:lstStyle/>
          <a:p>
            <a:r>
              <a:rPr lang="cs-CZ" dirty="0"/>
              <a:t>Podejte si přihlášku</a:t>
            </a:r>
            <a:endParaRPr lang="en-GB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C57A0B41-3E24-42D3-8093-6D0B88FDA327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https://fph.vse.cz/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307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>
            <a:extLst>
              <a:ext uri="{FF2B5EF4-FFF2-40B4-BE49-F238E27FC236}">
                <a16:creationId xmlns:a16="http://schemas.microsoft.com/office/drawing/2014/main" id="{BDF01279-F576-4E54-BCB4-8034E5756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Akce na VŠE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0B24112-FF61-4A22-8B0E-9C793E7E1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14</a:t>
            </a:fld>
            <a:endParaRPr lang="cs-CZ"/>
          </a:p>
        </p:txBody>
      </p:sp>
      <p:sp>
        <p:nvSpPr>
          <p:cNvPr id="13" name="Zástupný symbol pro text 12">
            <a:extLst>
              <a:ext uri="{FF2B5EF4-FFF2-40B4-BE49-F238E27FC236}">
                <a16:creationId xmlns:a16="http://schemas.microsoft.com/office/drawing/2014/main" id="{B112EED5-0049-43D5-85B1-5519FCC43E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/>
              <a:t>Veletrh Šance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EB3AA1D4-FB3E-4F0F-977A-FC75211B034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cs-CZ" dirty="0"/>
              <a:t>Rektorský sportovní den – Narozeniny VŠE</a:t>
            </a:r>
          </a:p>
        </p:txBody>
      </p:sp>
      <p:pic>
        <p:nvPicPr>
          <p:cNvPr id="10" name="Zástupný symbol obrázku 9">
            <a:extLst>
              <a:ext uri="{FF2B5EF4-FFF2-40B4-BE49-F238E27FC236}">
                <a16:creationId xmlns:a16="http://schemas.microsoft.com/office/drawing/2014/main" id="{D84D64CF-14DA-4257-8296-8ECB0D1CD29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453190A-EAAB-3810-7955-40583D06F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Fakulta podnikohospodářská VŠE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7B0F7B8-1AA5-672E-FEB1-A30388BB7CAF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63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15F63C-DEAE-4FC4-B235-07B245AA7C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>
            <a:extLst>
              <a:ext uri="{FF2B5EF4-FFF2-40B4-BE49-F238E27FC236}">
                <a16:creationId xmlns:a16="http://schemas.microsoft.com/office/drawing/2014/main" id="{59963E6C-7C8E-7EB3-0D92-5B5F5548A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Akce na VŠE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6966056-F88A-2974-C138-CE5C37CE6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15</a:t>
            </a:fld>
            <a:endParaRPr lang="cs-CZ"/>
          </a:p>
        </p:txBody>
      </p:sp>
      <p:sp>
        <p:nvSpPr>
          <p:cNvPr id="13" name="Zástupný symbol pro text 12">
            <a:extLst>
              <a:ext uri="{FF2B5EF4-FFF2-40B4-BE49-F238E27FC236}">
                <a16:creationId xmlns:a16="http://schemas.microsoft.com/office/drawing/2014/main" id="{5962F2B3-EE65-FF43-902F-E114AC1847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/>
              <a:t>Ples VŠE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E6C343D4-39D8-C13F-ADD0-54705EE41A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cs-CZ" dirty="0"/>
              <a:t> Talent VŠE</a:t>
            </a:r>
          </a:p>
        </p:txBody>
      </p:sp>
      <p:pic>
        <p:nvPicPr>
          <p:cNvPr id="20" name="Zástupný symbol obrázku 19" descr="Obsah obrázku Divadlo, interiér, jeviště, koncert&#10;&#10;Popis byl vytvořen automaticky">
            <a:extLst>
              <a:ext uri="{FF2B5EF4-FFF2-40B4-BE49-F238E27FC236}">
                <a16:creationId xmlns:a16="http://schemas.microsoft.com/office/drawing/2014/main" id="{C17E8B10-12A9-B974-825D-5EFA5979B45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4" name="Zástupný symbol obrázku 23" descr="Obsah obrázku oblečení, osoba, hudební nástroj, koncert&#10;&#10;Popis byl vytvořen automaticky">
            <a:extLst>
              <a:ext uri="{FF2B5EF4-FFF2-40B4-BE49-F238E27FC236}">
                <a16:creationId xmlns:a16="http://schemas.microsoft.com/office/drawing/2014/main" id="{D0F05F5E-8809-4720-5D52-081FA44B946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38BB129-0E2D-1C81-C62F-CCC5A677E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Fakulta podnikohospodářská VŠE</a:t>
            </a:r>
          </a:p>
        </p:txBody>
      </p:sp>
    </p:spTree>
    <p:extLst>
      <p:ext uri="{BB962C8B-B14F-4D97-AF65-F5344CB8AC3E}">
        <p14:creationId xmlns:p14="http://schemas.microsoft.com/office/powerpoint/2010/main" val="213404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B8C267-433D-465A-B3DF-8C027917D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Akce na VŠE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77EA9CC-39CC-4D7B-A71E-BCEACB757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16</a:t>
            </a:fld>
            <a:endParaRPr lang="cs-CZ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A6AC768E-9BED-492C-A23F-0A94983B35B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/>
              <a:t>Den otevřených dveří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CC72210D-F611-4570-89C0-5001C5B596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cs-CZ" dirty="0"/>
              <a:t>Inovační týden </a:t>
            </a:r>
          </a:p>
        </p:txBody>
      </p:sp>
      <p:pic>
        <p:nvPicPr>
          <p:cNvPr id="14" name="Zástupný symbol obrázku 13">
            <a:extLst>
              <a:ext uri="{FF2B5EF4-FFF2-40B4-BE49-F238E27FC236}">
                <a16:creationId xmlns:a16="http://schemas.microsoft.com/office/drawing/2014/main" id="{52F08816-7E50-46F7-8B50-6231F34C6FA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7375" y="1557338"/>
            <a:ext cx="5403850" cy="4010025"/>
          </a:xfrm>
        </p:spPr>
      </p:pic>
      <p:pic>
        <p:nvPicPr>
          <p:cNvPr id="2050" name="Picture 2" descr="Inovační týden na VŠE: Příležitost pro inovace, spolupráci a propojení s praxí">
            <a:extLst>
              <a:ext uri="{FF2B5EF4-FFF2-40B4-BE49-F238E27FC236}">
                <a16:creationId xmlns:a16="http://schemas.microsoft.com/office/drawing/2014/main" id="{C95DF3C8-4F48-38DD-A266-BAFFAEF70A50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8D16383-BC04-319D-6D60-55B8F640E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Fakulta podnikohospodářská VŠE</a:t>
            </a:r>
          </a:p>
        </p:txBody>
      </p:sp>
    </p:spTree>
    <p:extLst>
      <p:ext uri="{BB962C8B-B14F-4D97-AF65-F5344CB8AC3E}">
        <p14:creationId xmlns:p14="http://schemas.microsoft.com/office/powerpoint/2010/main" val="386681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A3BD9C-1428-EFC9-1AF7-72FFF9426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Budovy univerzity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4A71F6F-B1A4-AAEE-B517-A348975A8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8694A5D-9411-2F2F-CC53-576FF284D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17</a:t>
            </a:fld>
            <a:endParaRPr lang="cs-CZ"/>
          </a:p>
        </p:txBody>
      </p:sp>
      <p:pic>
        <p:nvPicPr>
          <p:cNvPr id="10" name="Obrázek 10" descr="Obsah obrázku tráva, obloha, venku, zelené&#10;&#10;Popis se vygeneroval automaticky.">
            <a:extLst>
              <a:ext uri="{FF2B5EF4-FFF2-40B4-BE49-F238E27FC236}">
                <a16:creationId xmlns:a16="http://schemas.microsoft.com/office/drawing/2014/main" id="{0E807210-E533-91CA-6FEA-13EA2C76AB6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7" name="Zástupný text 6">
            <a:extLst>
              <a:ext uri="{FF2B5EF4-FFF2-40B4-BE49-F238E27FC236}">
                <a16:creationId xmlns:a16="http://schemas.microsoft.com/office/drawing/2014/main" id="{7C4A70A0-8246-90AF-E229-8C42CFE24E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cs-CZ" dirty="0"/>
              <a:t>Žižkov</a:t>
            </a:r>
            <a:endParaRPr lang="cs-CZ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D1653976-6652-26BD-7416-66CF996008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ctr"/>
            <a:r>
              <a:rPr lang="cs-CZ" dirty="0"/>
              <a:t>Jižní Město</a:t>
            </a:r>
            <a:endParaRPr lang="cs-CZ"/>
          </a:p>
        </p:txBody>
      </p:sp>
      <p:pic>
        <p:nvPicPr>
          <p:cNvPr id="13" name="Obrázek 13" descr="Obsah obrázku strom, venku&#10;&#10;Popis se vygeneroval automaticky.">
            <a:extLst>
              <a:ext uri="{FF2B5EF4-FFF2-40B4-BE49-F238E27FC236}">
                <a16:creationId xmlns:a16="http://schemas.microsoft.com/office/drawing/2014/main" id="{ED429CE2-BF45-2518-1630-E46DC7D665E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138701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D6DA14E-F6DC-4836-965F-E71B71899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FAKULTA PODNIKOHOSPODÁŘSKÁ VŠE</a:t>
            </a: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2A78E01-19B4-490F-8E64-20B8F5344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1874624-1AE7-487A-AC75-DE2D67D304C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F034BDD-7689-4F3C-9E35-616F4C78B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023" y="64762"/>
            <a:ext cx="9815954" cy="665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98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D6DA14E-F6DC-4836-965F-E71B71899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FAKULTA PODNIKOHOSPODÁŘSKÁ VŠE</a:t>
            </a: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2A78E01-19B4-490F-8E64-20B8F5344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1874624-1AE7-487A-AC75-DE2D67D304C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5" name="Obrázek 5">
            <a:extLst>
              <a:ext uri="{FF2B5EF4-FFF2-40B4-BE49-F238E27FC236}">
                <a16:creationId xmlns:a16="http://schemas.microsoft.com/office/drawing/2014/main" id="{F060B0B0-8FB8-41F1-9DE8-6AD8A94C3F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64541" y="-1957"/>
            <a:ext cx="12878668" cy="622337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3FAD6E3-BCEE-4106-ADB6-44EFEE7CAA17}"/>
              </a:ext>
            </a:extLst>
          </p:cNvPr>
          <p:cNvSpPr txBox="1"/>
          <p:nvPr/>
        </p:nvSpPr>
        <p:spPr>
          <a:xfrm>
            <a:off x="3574212" y="339305"/>
            <a:ext cx="5043576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8EC"/>
              </a:buClr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Plánek areálu Jižní Město</a:t>
            </a:r>
          </a:p>
        </p:txBody>
      </p:sp>
    </p:spTree>
    <p:extLst>
      <p:ext uri="{BB962C8B-B14F-4D97-AF65-F5344CB8AC3E}">
        <p14:creationId xmlns:p14="http://schemas.microsoft.com/office/powerpoint/2010/main" val="216160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2F5CBA-6D57-48D2-80D2-D25BC49D4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fakta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148CF98-480C-41EE-B8F5-304EBB5CF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Přibližně 3 500 studentů v rámci bakalářských, magisterských a doktorských programů</a:t>
            </a:r>
          </a:p>
          <a:p>
            <a:r>
              <a:rPr lang="cs-CZ" dirty="0"/>
              <a:t>9 kateder</a:t>
            </a:r>
          </a:p>
          <a:p>
            <a:r>
              <a:rPr lang="cs-CZ" dirty="0"/>
              <a:t>Studijní programy zaměřené na management, a to i v oblasti kultury</a:t>
            </a:r>
          </a:p>
          <a:p>
            <a:r>
              <a:rPr lang="cs-CZ" dirty="0"/>
              <a:t>13 vedlejších specializací v rámci navazujícího magisterského studia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21F4360-8256-4EBF-BC80-CDF90792F6E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AFFD7AB-31DC-4685-A441-8ECBB5DE775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2</a:t>
            </a:fld>
            <a:endParaRPr lang="cs-CZ"/>
          </a:p>
        </p:txBody>
      </p:sp>
      <p:pic>
        <p:nvPicPr>
          <p:cNvPr id="9" name="Zástupný symbol obrázku 8">
            <a:extLst>
              <a:ext uri="{FF2B5EF4-FFF2-40B4-BE49-F238E27FC236}">
                <a16:creationId xmlns:a16="http://schemas.microsoft.com/office/drawing/2014/main" id="{430FE3F1-303F-48B3-8C43-F6D67CD0A42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7471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DD9FAD56-49DA-46D6-8168-9DAD76288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Kampus VŠE Žižkov</a:t>
            </a:r>
          </a:p>
        </p:txBody>
      </p:sp>
      <p:sp>
        <p:nvSpPr>
          <p:cNvPr id="10" name="Zástupný symbol pro text 9">
            <a:extLst>
              <a:ext uri="{FF2B5EF4-FFF2-40B4-BE49-F238E27FC236}">
                <a16:creationId xmlns:a16="http://schemas.microsoft.com/office/drawing/2014/main" id="{5F033ADF-96BF-46EF-AAD7-CC3A05BA8D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D997CDAC-22CF-4D59-AC47-A84AC2E711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Zástupný symbol obrázku 7">
            <a:extLst>
              <a:ext uri="{FF2B5EF4-FFF2-40B4-BE49-F238E27FC236}">
                <a16:creationId xmlns:a16="http://schemas.microsoft.com/office/drawing/2014/main" id="{6942008D-9FA0-4B3A-94CE-014BE08ACA5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Zástupný symbol obrázku 11">
            <a:extLst>
              <a:ext uri="{FF2B5EF4-FFF2-40B4-BE49-F238E27FC236}">
                <a16:creationId xmlns:a16="http://schemas.microsoft.com/office/drawing/2014/main" id="{CB8E7ABD-35AF-46B8-B95B-174DEE01532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1033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D6E454-E616-42A9-954A-3E5EB9A23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Kampus VŠE Žižkov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512DF96-6BEB-44A5-833B-708DE57A8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5104AED-7AC9-419A-B673-F6A7748E5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21</a:t>
            </a:fld>
            <a:endParaRPr lang="cs-CZ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44E54C62-A2AF-4117-9238-857E679C44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40D6F7F6-F6AD-4C5E-9F34-DA8A7DD100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4" name="Zástupný symbol obrázku 13">
            <a:extLst>
              <a:ext uri="{FF2B5EF4-FFF2-40B4-BE49-F238E27FC236}">
                <a16:creationId xmlns:a16="http://schemas.microsoft.com/office/drawing/2014/main" id="{706484C0-BE84-485D-AAA6-1E97CEE1E33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Zástupný symbol obrázku 15">
            <a:extLst>
              <a:ext uri="{FF2B5EF4-FFF2-40B4-BE49-F238E27FC236}">
                <a16:creationId xmlns:a16="http://schemas.microsoft.com/office/drawing/2014/main" id="{7EA40571-D44B-43C3-9A60-F865509E95D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3154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533A45-DE37-46FA-A37D-E9BC66B06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Kampus VŠE Žižkov - knihovna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128AA57-57F6-4583-891D-E520ED59C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B87BC7E-63FB-40AB-A40F-D5ABDC499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22</a:t>
            </a:fld>
            <a:endParaRPr lang="cs-CZ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3AE616EC-7F70-4584-AEB3-E2E2BB0F170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5A24A162-0B03-4988-903A-061507AEA6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4" name="Zástupný symbol obrázku 13">
            <a:extLst>
              <a:ext uri="{FF2B5EF4-FFF2-40B4-BE49-F238E27FC236}">
                <a16:creationId xmlns:a16="http://schemas.microsoft.com/office/drawing/2014/main" id="{AFCE1396-616E-42C0-A48F-1F467A84258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Zástupný symbol obrázku 15">
            <a:extLst>
              <a:ext uri="{FF2B5EF4-FFF2-40B4-BE49-F238E27FC236}">
                <a16:creationId xmlns:a16="http://schemas.microsoft.com/office/drawing/2014/main" id="{883F2C8B-53CD-4854-95F0-A5A2B944704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9041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B299B2-7014-4198-AC83-00FBD6744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Koleje Jižní Město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8C0E56B-C625-4D73-B365-8FFCDF8BB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C95609E-07EB-42B0-ACB3-E54BE265F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23</a:t>
            </a:fld>
            <a:endParaRPr lang="cs-CZ"/>
          </a:p>
        </p:txBody>
      </p:sp>
      <p:pic>
        <p:nvPicPr>
          <p:cNvPr id="9" name="Obrázek 9" descr="Obsah obrázku tráva, obloha, exteriér, pole&#10;&#10;Popis se vygeneroval automaticky.">
            <a:extLst>
              <a:ext uri="{FF2B5EF4-FFF2-40B4-BE49-F238E27FC236}">
                <a16:creationId xmlns:a16="http://schemas.microsoft.com/office/drawing/2014/main" id="{56816576-6CD9-4703-B788-3094DD58A37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7" name="Zástupný text 6">
            <a:extLst>
              <a:ext uri="{FF2B5EF4-FFF2-40B4-BE49-F238E27FC236}">
                <a16:creationId xmlns:a16="http://schemas.microsoft.com/office/drawing/2014/main" id="{80FEC2A6-1588-4253-A44B-678D411705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/>
              <a:t>Kolejní bloky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4C8441AC-9BE4-4EEB-8D5D-DA4C20C3934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cs-CZ" dirty="0"/>
              <a:t>Kolej Blanice</a:t>
            </a:r>
          </a:p>
        </p:txBody>
      </p:sp>
      <p:pic>
        <p:nvPicPr>
          <p:cNvPr id="12" name="Zástupný symbol obrázku 11">
            <a:extLst>
              <a:ext uri="{FF2B5EF4-FFF2-40B4-BE49-F238E27FC236}">
                <a16:creationId xmlns:a16="http://schemas.microsoft.com/office/drawing/2014/main" id="{08AB9235-5B64-445F-9221-34A8BEC81E5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3067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5DEBC4-D34E-4FC9-B9AD-28DCDEEBB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Koleje Jarov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B3DABCA-D432-4B83-A5B3-96528D194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D80601F-BA0D-461E-8B1B-C609143DF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24</a:t>
            </a:fld>
            <a:endParaRPr lang="cs-CZ"/>
          </a:p>
        </p:txBody>
      </p:sp>
      <p:pic>
        <p:nvPicPr>
          <p:cNvPr id="10" name="Obrázek 10" descr="Obsah obrázku interiér, postel, zeď, patro&#10;&#10;Popis se vygeneroval automaticky.">
            <a:extLst>
              <a:ext uri="{FF2B5EF4-FFF2-40B4-BE49-F238E27FC236}">
                <a16:creationId xmlns:a16="http://schemas.microsoft.com/office/drawing/2014/main" id="{6FC603ED-5CF3-4DAF-B1F6-963F9DA32EA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7" name="Zástupný text 6">
            <a:extLst>
              <a:ext uri="{FF2B5EF4-FFF2-40B4-BE49-F238E27FC236}">
                <a16:creationId xmlns:a16="http://schemas.microsoft.com/office/drawing/2014/main" id="{EE30F668-182B-4743-919C-67999DEB6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/>
              <a:t>Areál kolejí Jarov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F473F37-BCC2-4E6E-9CFA-2AB017BE97E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cs-CZ" err="1"/>
              <a:t>Eislerova</a:t>
            </a:r>
            <a:r>
              <a:rPr lang="cs-CZ"/>
              <a:t> kolej</a:t>
            </a:r>
          </a:p>
        </p:txBody>
      </p:sp>
      <p:pic>
        <p:nvPicPr>
          <p:cNvPr id="13" name="Obrázek 13">
            <a:extLst>
              <a:ext uri="{FF2B5EF4-FFF2-40B4-BE49-F238E27FC236}">
                <a16:creationId xmlns:a16="http://schemas.microsoft.com/office/drawing/2014/main" id="{8D71B017-FA1F-4220-8594-3E937CDA9BE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405" y="1385620"/>
            <a:ext cx="5832894" cy="4332675"/>
          </a:xfrm>
        </p:spPr>
      </p:pic>
    </p:spTree>
    <p:extLst>
      <p:ext uri="{BB962C8B-B14F-4D97-AF65-F5344CB8AC3E}">
        <p14:creationId xmlns:p14="http://schemas.microsoft.com/office/powerpoint/2010/main" val="2931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E56E5252-A9BB-4398-BC1E-744DA634B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Katedry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F1639B8-4386-4FBF-8802-07914FBFB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5F775CD-C456-4FC9-A71A-AF0F2609B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3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35251F8-170C-4A94-9F70-D62441CFD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620017"/>
            <a:ext cx="3749951" cy="70674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FFCD267-6948-4612-B1DA-340161853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1" y="1744355"/>
            <a:ext cx="3749951" cy="70674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83A8B03-ABEE-40C1-BC13-FF74F14F1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1" y="1783096"/>
            <a:ext cx="3749951" cy="70674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CE09303-1311-44EA-99FC-1AF2DB65A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1" y="2562235"/>
            <a:ext cx="3749951" cy="70674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3BDFF459-CFB8-4888-BC69-C244FB3B7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1" y="3387734"/>
            <a:ext cx="3749951" cy="70674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A5F6A853-CA8B-4675-8F0D-1D0C22562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1" y="3387735"/>
            <a:ext cx="3749951" cy="70674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154A0534-DEB5-4D71-925C-BBA17A849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1" y="4197994"/>
            <a:ext cx="3749951" cy="706746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D7597A3B-EF1C-49EA-8008-8DD76CAE8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1" y="4197995"/>
            <a:ext cx="3749951" cy="706746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1197DE70-6640-417D-8B60-8E9F1B654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6140" y="5023494"/>
            <a:ext cx="5345072" cy="706746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9D0CAE6E-B3F7-4BF1-8558-53FEF2960FCF}"/>
              </a:ext>
            </a:extLst>
          </p:cNvPr>
          <p:cNvSpPr txBox="1"/>
          <p:nvPr/>
        </p:nvSpPr>
        <p:spPr>
          <a:xfrm>
            <a:off x="2270761" y="2834696"/>
            <a:ext cx="2773680" cy="3180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cs-CZ" sz="2200" baseline="30000" dirty="0"/>
              <a:t>Katedra logistiky</a:t>
            </a:r>
            <a:endParaRPr lang="en-GB" sz="2200" baseline="30000" dirty="0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ED444860-A264-459A-94AA-D677EB904E69}"/>
              </a:ext>
            </a:extLst>
          </p:cNvPr>
          <p:cNvSpPr txBox="1"/>
          <p:nvPr/>
        </p:nvSpPr>
        <p:spPr>
          <a:xfrm>
            <a:off x="2270761" y="2019356"/>
            <a:ext cx="2773680" cy="3180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cs-CZ" sz="2200" baseline="30000" dirty="0"/>
              <a:t>Katedra </a:t>
            </a:r>
            <a:r>
              <a:rPr lang="cs-CZ" sz="2200" baseline="30000" dirty="0" err="1"/>
              <a:t>arts</a:t>
            </a:r>
            <a:r>
              <a:rPr lang="cs-CZ" sz="2200" baseline="30000" dirty="0"/>
              <a:t> managementu</a:t>
            </a:r>
            <a:endParaRPr lang="en-GB" sz="2200" baseline="30000" dirty="0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683F7720-0E9C-4375-8A0A-CF4566258ABE}"/>
              </a:ext>
            </a:extLst>
          </p:cNvPr>
          <p:cNvSpPr txBox="1"/>
          <p:nvPr/>
        </p:nvSpPr>
        <p:spPr>
          <a:xfrm>
            <a:off x="2270761" y="3672896"/>
            <a:ext cx="2773680" cy="3180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cs-CZ" sz="2200" baseline="30000" dirty="0"/>
              <a:t>Katedra managementu</a:t>
            </a:r>
            <a:endParaRPr lang="en-GB" sz="2200" baseline="30000" dirty="0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0E0F1355-0777-410B-8C4D-BBEA0940D7CE}"/>
              </a:ext>
            </a:extLst>
          </p:cNvPr>
          <p:cNvSpPr txBox="1"/>
          <p:nvPr/>
        </p:nvSpPr>
        <p:spPr>
          <a:xfrm>
            <a:off x="2270762" y="4465378"/>
            <a:ext cx="2712719" cy="5642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cs-CZ" sz="2200" baseline="30000" dirty="0"/>
              <a:t>Katedra marketingu</a:t>
            </a:r>
            <a:endParaRPr lang="en-GB" sz="2200" baseline="30000" dirty="0"/>
          </a:p>
          <a:p>
            <a:endParaRPr lang="en-GB" sz="2400" baseline="30000" dirty="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4AA40959-9DD0-48D7-B747-EA9FD36C3772}"/>
              </a:ext>
            </a:extLst>
          </p:cNvPr>
          <p:cNvSpPr txBox="1"/>
          <p:nvPr/>
        </p:nvSpPr>
        <p:spPr>
          <a:xfrm>
            <a:off x="3489961" y="5288335"/>
            <a:ext cx="4320540" cy="3180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cs-CZ" sz="2200" baseline="30000" dirty="0"/>
              <a:t>Katedra manažerské psychologie a sociologie</a:t>
            </a:r>
            <a:endParaRPr lang="en-US" sz="2200" baseline="30000" dirty="0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862F4444-B978-46FF-BCD6-A3B1BFFB0289}"/>
              </a:ext>
            </a:extLst>
          </p:cNvPr>
          <p:cNvSpPr txBox="1"/>
          <p:nvPr/>
        </p:nvSpPr>
        <p:spPr>
          <a:xfrm>
            <a:off x="5044441" y="2042216"/>
            <a:ext cx="915310" cy="2564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600" b="1" baseline="30000" dirty="0"/>
              <a:t>kam.vse.cz</a:t>
            </a:r>
            <a:endParaRPr lang="en-GB" sz="1600" baseline="30000" dirty="0"/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B57E55DE-A84D-4609-B8F5-A05A61F8BF25}"/>
              </a:ext>
            </a:extLst>
          </p:cNvPr>
          <p:cNvSpPr txBox="1"/>
          <p:nvPr/>
        </p:nvSpPr>
        <p:spPr>
          <a:xfrm>
            <a:off x="5044441" y="2857556"/>
            <a:ext cx="915310" cy="2564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600" b="1" baseline="30000" dirty="0"/>
              <a:t>klog.vse.cz </a:t>
            </a:r>
            <a:endParaRPr lang="en-GB" sz="1600" baseline="30000" dirty="0"/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62B35409-8F54-4625-884D-40AD2B0835E4}"/>
              </a:ext>
            </a:extLst>
          </p:cNvPr>
          <p:cNvSpPr txBox="1"/>
          <p:nvPr/>
        </p:nvSpPr>
        <p:spPr>
          <a:xfrm>
            <a:off x="5044441" y="3695756"/>
            <a:ext cx="915310" cy="2564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600" b="1" baseline="30000" dirty="0"/>
              <a:t>km.vse.cz  </a:t>
            </a:r>
            <a:endParaRPr lang="en-GB" sz="1600" baseline="30000" dirty="0"/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3DCA3043-8426-4ACA-AA15-34B4AC94E4B4}"/>
              </a:ext>
            </a:extLst>
          </p:cNvPr>
          <p:cNvSpPr txBox="1"/>
          <p:nvPr/>
        </p:nvSpPr>
        <p:spPr>
          <a:xfrm>
            <a:off x="5044441" y="4488236"/>
            <a:ext cx="915310" cy="2564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600" b="1" baseline="30000" dirty="0"/>
              <a:t>kmg.vse.cz 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914E483A-509E-4B82-97D0-2C591FE633FE}"/>
              </a:ext>
            </a:extLst>
          </p:cNvPr>
          <p:cNvSpPr txBox="1"/>
          <p:nvPr/>
        </p:nvSpPr>
        <p:spPr>
          <a:xfrm>
            <a:off x="7810501" y="5311196"/>
            <a:ext cx="915310" cy="2564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600" b="1" baseline="30000" dirty="0"/>
              <a:t>kmps.vse.cz 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D4E8F0E7-D065-4673-801B-F7098C6E8F68}"/>
              </a:ext>
            </a:extLst>
          </p:cNvPr>
          <p:cNvSpPr txBox="1"/>
          <p:nvPr/>
        </p:nvSpPr>
        <p:spPr>
          <a:xfrm>
            <a:off x="6278881" y="2816666"/>
            <a:ext cx="2773680" cy="3180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cs-CZ" sz="2200" baseline="30000" dirty="0"/>
              <a:t>Katedra personalistiky</a:t>
            </a:r>
            <a:endParaRPr lang="en-GB" sz="2200" baseline="30000" dirty="0"/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95AF64E5-4010-4B68-AFC2-90DBA54B5432}"/>
              </a:ext>
            </a:extLst>
          </p:cNvPr>
          <p:cNvSpPr txBox="1"/>
          <p:nvPr/>
        </p:nvSpPr>
        <p:spPr>
          <a:xfrm>
            <a:off x="6278881" y="3672896"/>
            <a:ext cx="2773680" cy="3180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cs-CZ" sz="2200" baseline="30000" dirty="0"/>
              <a:t>Katedra podnikání</a:t>
            </a:r>
            <a:endParaRPr lang="en-GB" sz="2200" baseline="30000" dirty="0"/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767F99D6-45B1-4C48-A76B-9AEBE1EA06C9}"/>
              </a:ext>
            </a:extLst>
          </p:cNvPr>
          <p:cNvSpPr txBox="1"/>
          <p:nvPr/>
        </p:nvSpPr>
        <p:spPr>
          <a:xfrm>
            <a:off x="6278882" y="4465377"/>
            <a:ext cx="2712719" cy="3180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cs-CZ" sz="2200" baseline="30000" dirty="0"/>
              <a:t>Katedra strategie</a:t>
            </a:r>
            <a:endParaRPr lang="en-GB" sz="2400" baseline="30000" dirty="0"/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3F40B6D9-2229-4D10-8E44-38CE8BF380D7}"/>
              </a:ext>
            </a:extLst>
          </p:cNvPr>
          <p:cNvSpPr txBox="1"/>
          <p:nvPr/>
        </p:nvSpPr>
        <p:spPr>
          <a:xfrm>
            <a:off x="9052561" y="2042216"/>
            <a:ext cx="915310" cy="2564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600" b="1" baseline="30000" dirty="0"/>
              <a:t>kmae.vse.cz</a:t>
            </a:r>
            <a:endParaRPr lang="en-GB" sz="1600" baseline="30000" dirty="0"/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57272880-7395-4B99-A958-7D98AACDB517}"/>
              </a:ext>
            </a:extLst>
          </p:cNvPr>
          <p:cNvSpPr txBox="1"/>
          <p:nvPr/>
        </p:nvSpPr>
        <p:spPr>
          <a:xfrm>
            <a:off x="9052561" y="2857556"/>
            <a:ext cx="915310" cy="2564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600" b="1" baseline="30000" dirty="0"/>
              <a:t>kp.vse.cz</a:t>
            </a:r>
            <a:endParaRPr lang="en-GB" sz="1600" baseline="30000" dirty="0"/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9E49460E-F902-49F5-B9DC-1E302DC9B1EE}"/>
              </a:ext>
            </a:extLst>
          </p:cNvPr>
          <p:cNvSpPr txBox="1"/>
          <p:nvPr/>
        </p:nvSpPr>
        <p:spPr>
          <a:xfrm>
            <a:off x="9052561" y="3695756"/>
            <a:ext cx="915310" cy="2564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600" b="1" baseline="30000" dirty="0"/>
              <a:t>kpo.vse.cz</a:t>
            </a:r>
            <a:endParaRPr lang="en-GB" sz="1600" baseline="30000" dirty="0"/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8F8487D6-9551-4B12-9615-0572E5A92AA4}"/>
              </a:ext>
            </a:extLst>
          </p:cNvPr>
          <p:cNvSpPr txBox="1"/>
          <p:nvPr/>
        </p:nvSpPr>
        <p:spPr>
          <a:xfrm>
            <a:off x="9052561" y="4488236"/>
            <a:ext cx="915310" cy="2564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600" b="1" baseline="30000" dirty="0"/>
              <a:t>ksg.vse.cz 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942513D3-4C3C-49E2-989D-478A4F05354C}"/>
              </a:ext>
            </a:extLst>
          </p:cNvPr>
          <p:cNvSpPr txBox="1"/>
          <p:nvPr/>
        </p:nvSpPr>
        <p:spPr>
          <a:xfrm>
            <a:off x="6278881" y="2011438"/>
            <a:ext cx="2773680" cy="3180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cs-CZ" sz="2200" baseline="30000" dirty="0"/>
              <a:t>Katedra manažerské ekonomie</a:t>
            </a:r>
            <a:endParaRPr lang="en-GB" sz="2200" baseline="30000" dirty="0"/>
          </a:p>
        </p:txBody>
      </p:sp>
    </p:spTree>
    <p:extLst>
      <p:ext uri="{BB962C8B-B14F-4D97-AF65-F5344CB8AC3E}">
        <p14:creationId xmlns:p14="http://schemas.microsoft.com/office/powerpoint/2010/main" val="179720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C92A62-CE67-479C-9308-DA4B88933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Studijní programy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7B40F9A-9F21-4DED-8F04-6D4DC0CFC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91FDB90-868F-4A3B-BFE0-BB581B450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4</a:t>
            </a:fld>
            <a:endParaRPr lang="cs-CZ"/>
          </a:p>
        </p:txBody>
      </p:sp>
      <p:graphicFrame>
        <p:nvGraphicFramePr>
          <p:cNvPr id="60" name="Tabulka 59">
            <a:extLst>
              <a:ext uri="{FF2B5EF4-FFF2-40B4-BE49-F238E27FC236}">
                <a16:creationId xmlns:a16="http://schemas.microsoft.com/office/drawing/2014/main" id="{0ACA333A-6E24-4CEF-94F8-2AB41D3C18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878542"/>
              </p:ext>
            </p:extLst>
          </p:nvPr>
        </p:nvGraphicFramePr>
        <p:xfrm>
          <a:off x="587375" y="1564700"/>
          <a:ext cx="10610894" cy="4998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8561">
                  <a:extLst>
                    <a:ext uri="{9D8B030D-6E8A-4147-A177-3AD203B41FA5}">
                      <a16:colId xmlns:a16="http://schemas.microsoft.com/office/drawing/2014/main" val="1182260678"/>
                    </a:ext>
                  </a:extLst>
                </a:gridCol>
                <a:gridCol w="8342333">
                  <a:extLst>
                    <a:ext uri="{9D8B030D-6E8A-4147-A177-3AD203B41FA5}">
                      <a16:colId xmlns:a16="http://schemas.microsoft.com/office/drawing/2014/main" val="4006244057"/>
                    </a:ext>
                  </a:extLst>
                </a:gridCol>
              </a:tblGrid>
              <a:tr h="400843">
                <a:tc>
                  <a:txBody>
                    <a:bodyPr/>
                    <a:lstStyle/>
                    <a:p>
                      <a:r>
                        <a:rPr lang="cs-CZ" sz="2000" dirty="0"/>
                        <a:t>Stupeň studia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Programy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6255643"/>
                  </a:ext>
                </a:extLst>
              </a:tr>
              <a:tr h="1284893">
                <a:tc>
                  <a:txBody>
                    <a:bodyPr/>
                    <a:lstStyle/>
                    <a:p>
                      <a:r>
                        <a:rPr lang="cs-CZ" sz="2000" dirty="0"/>
                        <a:t>Bakalářský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Podniková ekonomika a management </a:t>
                      </a:r>
                      <a:r>
                        <a:rPr lang="cs-CZ" sz="2000" baseline="0" dirty="0"/>
                        <a:t>(ČJ)</a:t>
                      </a:r>
                    </a:p>
                    <a:p>
                      <a:r>
                        <a:rPr lang="cs-CZ" sz="2000" baseline="0" dirty="0"/>
                        <a:t>Arts management (ČJ)</a:t>
                      </a:r>
                    </a:p>
                    <a:p>
                      <a:r>
                        <a:rPr lang="cs-CZ" sz="2000" baseline="0" dirty="0"/>
                        <a:t>Business </a:t>
                      </a:r>
                      <a:r>
                        <a:rPr lang="cs-CZ" sz="2000" baseline="0" dirty="0" err="1"/>
                        <a:t>Administration</a:t>
                      </a:r>
                      <a:r>
                        <a:rPr lang="cs-CZ" sz="2000" baseline="0" dirty="0"/>
                        <a:t> (EN)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Economics of Markets and Organizations</a:t>
                      </a:r>
                      <a:r>
                        <a:rPr lang="cs-CZ" sz="2000" dirty="0"/>
                        <a:t> (EN)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651004"/>
                  </a:ext>
                </a:extLst>
              </a:tr>
              <a:tr h="1219384">
                <a:tc>
                  <a:txBody>
                    <a:bodyPr/>
                    <a:lstStyle/>
                    <a:p>
                      <a:r>
                        <a:rPr lang="cs-CZ" sz="2000" dirty="0"/>
                        <a:t>Magisterský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aseline="0" dirty="0"/>
                        <a:t>Management (ČJ a EN)</a:t>
                      </a:r>
                    </a:p>
                    <a:p>
                      <a:r>
                        <a:rPr lang="cs-CZ" sz="2000" baseline="0" dirty="0"/>
                        <a:t>Arts management (ČJ)</a:t>
                      </a:r>
                    </a:p>
                    <a:p>
                      <a:r>
                        <a:rPr lang="cs-CZ" sz="2000" baseline="0" dirty="0"/>
                        <a:t>Management udržitelnosti (ČJ a EN)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/>
                        <a:t>International</a:t>
                      </a:r>
                      <a:r>
                        <a:rPr lang="cs-CZ" sz="2000" baseline="0" dirty="0"/>
                        <a:t> Management / CEMS (EN)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244654"/>
                  </a:ext>
                </a:extLst>
              </a:tr>
              <a:tr h="988380">
                <a:tc>
                  <a:txBody>
                    <a:bodyPr/>
                    <a:lstStyle/>
                    <a:p>
                      <a:r>
                        <a:rPr lang="cs-CZ" sz="2000" dirty="0"/>
                        <a:t>Doktorský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Program Management a manažerská ekonomie (ČJ a</a:t>
                      </a:r>
                      <a:r>
                        <a:rPr lang="cs-CZ" sz="2000" baseline="0" dirty="0"/>
                        <a:t> EN)</a:t>
                      </a:r>
                    </a:p>
                    <a:p>
                      <a:r>
                        <a:rPr lang="en-US" sz="2000" dirty="0"/>
                        <a:t>Program Doctor of Business Administration (</a:t>
                      </a:r>
                      <a:r>
                        <a:rPr lang="cs-CZ" sz="2000" dirty="0"/>
                        <a:t>EN</a:t>
                      </a:r>
                      <a:r>
                        <a:rPr lang="en-US" sz="20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31583"/>
                  </a:ext>
                </a:extLst>
              </a:tr>
              <a:tr h="988380">
                <a:tc>
                  <a:txBody>
                    <a:bodyPr/>
                    <a:lstStyle/>
                    <a:p>
                      <a:r>
                        <a:rPr lang="cs-CZ" sz="2000" dirty="0"/>
                        <a:t>MBA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err="1"/>
                        <a:t>Executive</a:t>
                      </a:r>
                      <a:r>
                        <a:rPr lang="cs-CZ" sz="2000" dirty="0"/>
                        <a:t> MBA (ČJ a EN)</a:t>
                      </a:r>
                      <a:endParaRPr lang="cs-CZ" sz="20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298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772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21849E-C701-4DED-98A1-B39BF890F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762764"/>
            <a:ext cx="11017250" cy="526298"/>
          </a:xfrm>
        </p:spPr>
        <p:txBody>
          <a:bodyPr/>
          <a:lstStyle/>
          <a:p>
            <a:r>
              <a:rPr lang="cs-CZ" dirty="0"/>
              <a:t>Vyučované předměty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EEB915-8F6D-4895-B652-074149F34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noProof="1"/>
              <a:t>Bakalářské studium</a:t>
            </a:r>
          </a:p>
          <a:p>
            <a:r>
              <a:rPr lang="cs-CZ" noProof="1">
                <a:hlinkClick r:id="rId2"/>
              </a:rPr>
              <a:t>https://fph.vse.cz/uchazeci/bakalarske-studium/obor-podnikova-ekonomika-a-management/</a:t>
            </a:r>
            <a:endParaRPr lang="cs-CZ" noProof="1"/>
          </a:p>
          <a:p>
            <a:r>
              <a:rPr lang="cs-CZ" noProof="1">
                <a:hlinkClick r:id="rId3"/>
              </a:rPr>
              <a:t>https://fph.vse.cz/uchazeci/bakalarske-studium/obor-arts-management/</a:t>
            </a:r>
            <a:endParaRPr lang="cs-CZ" noProof="1"/>
          </a:p>
          <a:p>
            <a:endParaRPr lang="cs-CZ" noProof="1"/>
          </a:p>
          <a:p>
            <a:pPr marL="0" indent="0">
              <a:buNone/>
            </a:pPr>
            <a:r>
              <a:rPr lang="cs-CZ" noProof="1"/>
              <a:t>Magisterské studium</a:t>
            </a:r>
          </a:p>
          <a:p>
            <a:r>
              <a:rPr lang="cs-CZ" noProof="1">
                <a:hlinkClick r:id="rId4"/>
              </a:rPr>
              <a:t>https://fph.vse.cz/uchazeci/magisterske-studium/obor-management/</a:t>
            </a:r>
            <a:endParaRPr lang="cs-CZ" noProof="1"/>
          </a:p>
          <a:p>
            <a:r>
              <a:rPr lang="cs-CZ" noProof="1">
                <a:hlinkClick r:id="rId5"/>
              </a:rPr>
              <a:t>https://fph.vse.cz/uchazeci/magisterske-studium/arts-management/</a:t>
            </a:r>
            <a:endParaRPr lang="cs-CZ" noProof="1"/>
          </a:p>
          <a:p>
            <a:endParaRPr lang="cs-CZ" noProof="1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4B0FD8C-9474-43D6-A468-05FD41E9B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C453D07-48AD-4D00-BE43-9B043862D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216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500254-8A47-4181-8F55-AC4274AED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Vedlejší specializace FPH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F45D4CE-7A2A-45F9-A4A2-913CEA13770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solidFill>
                  <a:schemeClr val="tx1"/>
                </a:solidFill>
              </a:rPr>
              <a:t>Behaviorální ekonomie</a:t>
            </a:r>
          </a:p>
          <a:p>
            <a:r>
              <a:rPr lang="cs-CZ" sz="2400" dirty="0">
                <a:solidFill>
                  <a:schemeClr val="tx1"/>
                </a:solidFill>
              </a:rPr>
              <a:t>ESG</a:t>
            </a:r>
          </a:p>
          <a:p>
            <a:r>
              <a:rPr lang="cs-CZ" sz="2400" dirty="0">
                <a:solidFill>
                  <a:schemeClr val="tx1"/>
                </a:solidFill>
              </a:rPr>
              <a:t>Logistika – mezinárodní přeprava a zasilatelství</a:t>
            </a:r>
          </a:p>
          <a:p>
            <a:r>
              <a:rPr lang="cs-CZ" sz="2400" dirty="0">
                <a:solidFill>
                  <a:schemeClr val="tx1"/>
                </a:solidFill>
              </a:rPr>
              <a:t>Management organizací pro budoucnost</a:t>
            </a:r>
          </a:p>
          <a:p>
            <a:r>
              <a:rPr lang="cs-CZ" sz="2400" dirty="0">
                <a:solidFill>
                  <a:schemeClr val="tx1"/>
                </a:solidFill>
              </a:rPr>
              <a:t>Manažer kultury a umění</a:t>
            </a:r>
          </a:p>
          <a:p>
            <a:r>
              <a:rPr lang="cs-CZ" sz="2400" dirty="0">
                <a:solidFill>
                  <a:schemeClr val="tx1"/>
                </a:solidFill>
              </a:rPr>
              <a:t>Manažerská psychologie a sociologie</a:t>
            </a:r>
          </a:p>
          <a:p>
            <a:r>
              <a:rPr lang="cs-CZ" sz="2400" dirty="0">
                <a:solidFill>
                  <a:schemeClr val="tx1"/>
                </a:solidFill>
              </a:rPr>
              <a:t>Marketing</a:t>
            </a:r>
            <a:endParaRPr lang="cs-CZ" sz="2400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85C6EB17-21D1-48A8-B7D8-B190E7D42E8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2400" dirty="0" err="1">
                <a:solidFill>
                  <a:schemeClr val="tx1"/>
                </a:solidFill>
              </a:rPr>
              <a:t>NextGen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en-GB" sz="2400" dirty="0">
                <a:solidFill>
                  <a:schemeClr val="tx1"/>
                </a:solidFill>
              </a:rPr>
              <a:t>Consulting</a:t>
            </a:r>
            <a:endParaRPr lang="cs-CZ" sz="2400" dirty="0">
              <a:solidFill>
                <a:schemeClr val="tx1"/>
              </a:solidFill>
            </a:endParaRPr>
          </a:p>
          <a:p>
            <a:r>
              <a:rPr lang="cs-CZ" sz="2400" dirty="0">
                <a:solidFill>
                  <a:schemeClr val="tx1"/>
                </a:solidFill>
              </a:rPr>
              <a:t>Personální management</a:t>
            </a:r>
          </a:p>
          <a:p>
            <a:r>
              <a:rPr lang="cs-CZ" sz="2400" dirty="0">
                <a:solidFill>
                  <a:schemeClr val="tx1"/>
                </a:solidFill>
              </a:rPr>
              <a:t>Podnikání – </a:t>
            </a:r>
            <a:r>
              <a:rPr lang="cs-CZ" sz="2400" dirty="0" err="1">
                <a:solidFill>
                  <a:schemeClr val="tx1"/>
                </a:solidFill>
              </a:rPr>
              <a:t>startupy</a:t>
            </a:r>
            <a:r>
              <a:rPr lang="cs-CZ" sz="2400" dirty="0">
                <a:solidFill>
                  <a:schemeClr val="tx1"/>
                </a:solidFill>
              </a:rPr>
              <a:t> a inovace</a:t>
            </a:r>
          </a:p>
          <a:p>
            <a:r>
              <a:rPr lang="cs-CZ" sz="2400" dirty="0">
                <a:solidFill>
                  <a:schemeClr val="tx1"/>
                </a:solidFill>
              </a:rPr>
              <a:t>Projektový management</a:t>
            </a:r>
          </a:p>
          <a:p>
            <a:r>
              <a:rPr lang="en-GB" sz="2400" dirty="0">
                <a:solidFill>
                  <a:schemeClr val="tx1"/>
                </a:solidFill>
              </a:rPr>
              <a:t>Sales Management</a:t>
            </a:r>
            <a:endParaRPr lang="cs-CZ" sz="2400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Turnaround Management</a:t>
            </a:r>
            <a:endParaRPr lang="cs-CZ" sz="2400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4EC8E76-5B75-481F-9373-9736F2EE4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A5C291D-5B69-4FC1-95EB-49044AA82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967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2621D5-F0F0-4475-9762-B10CD6122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762764"/>
            <a:ext cx="11017250" cy="526298"/>
          </a:xfrm>
        </p:spPr>
        <p:txBody>
          <a:bodyPr/>
          <a:lstStyle/>
          <a:p>
            <a:r>
              <a:rPr lang="pl-PL" b="0" dirty="0"/>
              <a:t>Studuj byznys na VŠE v Praze - oficiální video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5F1BB65-5581-4D1F-B0F3-83FDC0BC3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7A3B60E-056E-4F0A-B933-03AB550A4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7</a:t>
            </a:fld>
            <a:endParaRPr lang="cs-CZ"/>
          </a:p>
        </p:txBody>
      </p:sp>
      <p:pic>
        <p:nvPicPr>
          <p:cNvPr id="7" name="Online médium 6" title="Studuj byznys na VŠE v Praze">
            <a:hlinkClick r:id="" action="ppaction://media"/>
            <a:extLst>
              <a:ext uri="{FF2B5EF4-FFF2-40B4-BE49-F238E27FC236}">
                <a16:creationId xmlns:a16="http://schemas.microsoft.com/office/drawing/2014/main" id="{AFD318CA-1502-4FF6-A144-D8C61F75C75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11938" y="1993778"/>
            <a:ext cx="6494585" cy="365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20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A347D91C-5278-4018-A3BD-EAED8AEAC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1003340"/>
            <a:ext cx="11017249" cy="1107996"/>
          </a:xfrm>
        </p:spPr>
        <p:txBody>
          <a:bodyPr/>
          <a:lstStyle/>
          <a:p>
            <a:r>
              <a:rPr lang="cs-CZ" dirty="0"/>
              <a:t>Co nás odlišuje od ostatních českých ekonomických fakult?</a:t>
            </a:r>
          </a:p>
        </p:txBody>
      </p:sp>
    </p:spTree>
    <p:extLst>
      <p:ext uri="{BB962C8B-B14F-4D97-AF65-F5344CB8AC3E}">
        <p14:creationId xmlns:p14="http://schemas.microsoft.com/office/powerpoint/2010/main" val="42281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3D8CBEF-9A43-41AD-8655-29FD14390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Fakulta s mezinárodní reputací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AAE283F-3C16-45B2-B29D-766658565B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0560" y="4347871"/>
            <a:ext cx="2879314" cy="1554649"/>
          </a:xfrm>
          <a:prstGeom prst="rect">
            <a:avLst/>
          </a:prstGeom>
        </p:spPr>
      </p:pic>
      <p:pic>
        <p:nvPicPr>
          <p:cNvPr id="6" name="Picture 2" descr="Výsledek obrázku pro cems masters in management">
            <a:extLst>
              <a:ext uri="{FF2B5EF4-FFF2-40B4-BE49-F238E27FC236}">
                <a16:creationId xmlns:a16="http://schemas.microsoft.com/office/drawing/2014/main" id="{AA9452B1-725C-433A-8483-2250B9930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2434" y="4733804"/>
            <a:ext cx="2659004" cy="1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6DA1FDB-6A27-48BC-B21A-CDF912ED51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1428" y="1921083"/>
            <a:ext cx="2490962" cy="179808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25C0781-BCAB-4A2E-802A-14FCA61787F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8722" y="2205672"/>
            <a:ext cx="1325709" cy="1225591"/>
          </a:xfrm>
          <a:prstGeom prst="rect">
            <a:avLst/>
          </a:prstGeom>
        </p:spPr>
      </p:pic>
      <p:pic>
        <p:nvPicPr>
          <p:cNvPr id="10" name="Picture 2" descr="https://fph.vse.cz/wp-content/uploads/financial_times_logo-235x300.jpg">
            <a:extLst>
              <a:ext uri="{FF2B5EF4-FFF2-40B4-BE49-F238E27FC236}">
                <a16:creationId xmlns:a16="http://schemas.microsoft.com/office/drawing/2014/main" id="{DCBA08F5-EB15-4335-8AE3-1B5A86E6A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0217" y="2064995"/>
            <a:ext cx="1343053" cy="171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rts management obsadil 7. místo v žebříčku Eduniversal">
            <a:extLst>
              <a:ext uri="{FF2B5EF4-FFF2-40B4-BE49-F238E27FC236}">
                <a16:creationId xmlns:a16="http://schemas.microsoft.com/office/drawing/2014/main" id="{574498EB-733A-46F5-8602-11807AEDE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6909" y="3985104"/>
            <a:ext cx="3746012" cy="228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D5FED205-A3CD-461A-A287-33FD7836058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4350" y="2124196"/>
            <a:ext cx="1142583" cy="160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60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PH VŠE – šablona prezentace ">
  <a:themeElements>
    <a:clrScheme name="VŠE">
      <a:dk1>
        <a:sysClr val="windowText" lastClr="000000"/>
      </a:dk1>
      <a:lt1>
        <a:sysClr val="window" lastClr="FFFFFF"/>
      </a:lt1>
      <a:dk2>
        <a:srgbClr val="006088"/>
      </a:dk2>
      <a:lt2>
        <a:srgbClr val="00A8EC"/>
      </a:lt2>
      <a:accent1>
        <a:srgbClr val="006088"/>
      </a:accent1>
      <a:accent2>
        <a:srgbClr val="00A8EC"/>
      </a:accent2>
      <a:accent3>
        <a:srgbClr val="F5BE34"/>
      </a:accent3>
      <a:accent4>
        <a:srgbClr val="DC5931"/>
      </a:accent4>
      <a:accent5>
        <a:srgbClr val="B33131"/>
      </a:accent5>
      <a:accent6>
        <a:srgbClr val="83277F"/>
      </a:accent6>
      <a:hlink>
        <a:srgbClr val="00A8EC"/>
      </a:hlink>
      <a:folHlink>
        <a:srgbClr val="F5BE34"/>
      </a:folHlink>
    </a:clrScheme>
    <a:fontScheme name="FPH VSE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spcAft>
            <a:spcPts val="600"/>
          </a:spcAft>
          <a:buClr>
            <a:schemeClr val="bg2"/>
          </a:buClr>
          <a:defRPr sz="2200"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VŠE">
      <a:dk1>
        <a:sysClr val="windowText" lastClr="000000"/>
      </a:dk1>
      <a:lt1>
        <a:sysClr val="window" lastClr="FFFFFF"/>
      </a:lt1>
      <a:dk2>
        <a:srgbClr val="006088"/>
      </a:dk2>
      <a:lt2>
        <a:srgbClr val="00A8EC"/>
      </a:lt2>
      <a:accent1>
        <a:srgbClr val="006088"/>
      </a:accent1>
      <a:accent2>
        <a:srgbClr val="00A8EC"/>
      </a:accent2>
      <a:accent3>
        <a:srgbClr val="F5BE34"/>
      </a:accent3>
      <a:accent4>
        <a:srgbClr val="DC5931"/>
      </a:accent4>
      <a:accent5>
        <a:srgbClr val="B33131"/>
      </a:accent5>
      <a:accent6>
        <a:srgbClr val="83277F"/>
      </a:accent6>
      <a:hlink>
        <a:srgbClr val="00A8EC"/>
      </a:hlink>
      <a:folHlink>
        <a:srgbClr val="F5BE34"/>
      </a:folHlink>
    </a:clrScheme>
    <a:fontScheme name="FPH VSE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VŠE">
      <a:dk1>
        <a:sysClr val="windowText" lastClr="000000"/>
      </a:dk1>
      <a:lt1>
        <a:sysClr val="window" lastClr="FFFFFF"/>
      </a:lt1>
      <a:dk2>
        <a:srgbClr val="006088"/>
      </a:dk2>
      <a:lt2>
        <a:srgbClr val="00A8EC"/>
      </a:lt2>
      <a:accent1>
        <a:srgbClr val="006088"/>
      </a:accent1>
      <a:accent2>
        <a:srgbClr val="00A8EC"/>
      </a:accent2>
      <a:accent3>
        <a:srgbClr val="F5BE34"/>
      </a:accent3>
      <a:accent4>
        <a:srgbClr val="DC5931"/>
      </a:accent4>
      <a:accent5>
        <a:srgbClr val="B33131"/>
      </a:accent5>
      <a:accent6>
        <a:srgbClr val="83277F"/>
      </a:accent6>
      <a:hlink>
        <a:srgbClr val="00A8EC"/>
      </a:hlink>
      <a:folHlink>
        <a:srgbClr val="F5BE34"/>
      </a:folHlink>
    </a:clrScheme>
    <a:fontScheme name="VŠE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580</Words>
  <Application>Microsoft Office PowerPoint</Application>
  <PresentationFormat>Širokoúhlá obrazovka</PresentationFormat>
  <Paragraphs>143</Paragraphs>
  <Slides>24</Slides>
  <Notes>4</Notes>
  <HiddenSlides>0</HiddenSlides>
  <MMClips>1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9" baseType="lpstr">
      <vt:lpstr>Arial</vt:lpstr>
      <vt:lpstr>Calibri</vt:lpstr>
      <vt:lpstr>Corbel</vt:lpstr>
      <vt:lpstr>Wingdings</vt:lpstr>
      <vt:lpstr>FPH VŠE – šablona prezentace </vt:lpstr>
      <vt:lpstr>Fakulta podnikohospodářská VŠE</vt:lpstr>
      <vt:lpstr>Základní fakta</vt:lpstr>
      <vt:lpstr>Katedry</vt:lpstr>
      <vt:lpstr>Studijní programy</vt:lpstr>
      <vt:lpstr>Vyučované předměty</vt:lpstr>
      <vt:lpstr>Vedlejší specializace FPH</vt:lpstr>
      <vt:lpstr>Studuj byznys na VŠE v Praze - oficiální video</vt:lpstr>
      <vt:lpstr>Co nás odlišuje od ostatních českých ekonomických fakult?</vt:lpstr>
      <vt:lpstr>Fakulta s mezinárodní reputací</vt:lpstr>
      <vt:lpstr>Fakulta propojená s praxí</vt:lpstr>
      <vt:lpstr>Fakulta propojená se světem</vt:lpstr>
      <vt:lpstr>Společensky odpovědná fakulta</vt:lpstr>
      <vt:lpstr>Podejte si přihlášku</vt:lpstr>
      <vt:lpstr>Akce na VŠE</vt:lpstr>
      <vt:lpstr>Akce na VŠE</vt:lpstr>
      <vt:lpstr>Akce na VŠE</vt:lpstr>
      <vt:lpstr>Budovy univerzity</vt:lpstr>
      <vt:lpstr>Prezentace aplikace PowerPoint</vt:lpstr>
      <vt:lpstr>Prezentace aplikace PowerPoint</vt:lpstr>
      <vt:lpstr>Kampus VŠE Žižkov</vt:lpstr>
      <vt:lpstr>Kampus VŠE Žižkov</vt:lpstr>
      <vt:lpstr>Kampus VŠE Žižkov - knihovna</vt:lpstr>
      <vt:lpstr>Koleje Jižní Město</vt:lpstr>
      <vt:lpstr>Koleje Jarov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FPH VŠE – prezentace</dc:title>
  <dc:creator>odprezentuj.cz</dc:creator>
  <cp:lastModifiedBy>Hana Kruczková</cp:lastModifiedBy>
  <cp:revision>99</cp:revision>
  <dcterms:created xsi:type="dcterms:W3CDTF">2019-08-01T14:58:42Z</dcterms:created>
  <dcterms:modified xsi:type="dcterms:W3CDTF">2025-07-29T07:57:59Z</dcterms:modified>
</cp:coreProperties>
</file>