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80" autoAdjust="0"/>
  </p:normalViewPr>
  <p:slideViewPr>
    <p:cSldViewPr>
      <p:cViewPr varScale="1">
        <p:scale>
          <a:sx n="96" d="100"/>
          <a:sy n="96" d="100"/>
        </p:scale>
        <p:origin x="6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19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ACF97-1A7B-4635-9DD3-42CEDCDBFDF2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B0543-E4BB-4FCD-B450-8722FB0166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65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E350-4BDD-4FCB-8258-4EF043EEA819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9837-4F65-46BC-8BC9-520D15CBB7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17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0042" y="692671"/>
            <a:ext cx="4443958" cy="444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7088832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F68-0077-4CCB-B164-9FA512971226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523623" y="2087261"/>
            <a:ext cx="1440162" cy="39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55526"/>
            <a:ext cx="2664296" cy="45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52962"/>
            <a:ext cx="1522512" cy="85625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006088"/>
              </a:buClr>
              <a:defRPr/>
            </a:lvl1pPr>
            <a:lvl2pPr>
              <a:buClr>
                <a:srgbClr val="006088"/>
              </a:buClr>
              <a:defRPr/>
            </a:lvl2pPr>
            <a:lvl3pPr>
              <a:buClr>
                <a:srgbClr val="006088"/>
              </a:buClr>
              <a:defRPr/>
            </a:lvl3pPr>
            <a:lvl4pPr>
              <a:buClr>
                <a:srgbClr val="006088"/>
              </a:buClr>
              <a:defRPr/>
            </a:lvl4pPr>
            <a:lvl5pPr>
              <a:buClr>
                <a:srgbClr val="006088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04F0-D360-4368-811D-E8B29B3A8131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86200"/>
            <a:ext cx="2057400" cy="43065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86200"/>
            <a:ext cx="6019800" cy="4306500"/>
          </a:xfrm>
        </p:spPr>
        <p:txBody>
          <a:bodyPr vert="eaVert"/>
          <a:lstStyle>
            <a:lvl1pPr>
              <a:buClr>
                <a:srgbClr val="006088"/>
              </a:buClr>
              <a:defRPr/>
            </a:lvl1pPr>
            <a:lvl2pPr>
              <a:buClr>
                <a:srgbClr val="006088"/>
              </a:buClr>
              <a:defRPr/>
            </a:lvl2pPr>
            <a:lvl3pPr>
              <a:buClr>
                <a:srgbClr val="006088"/>
              </a:buClr>
              <a:defRPr/>
            </a:lvl3pPr>
            <a:lvl4pPr>
              <a:buClr>
                <a:srgbClr val="006088"/>
              </a:buClr>
              <a:defRPr/>
            </a:lvl4pPr>
            <a:lvl5pPr>
              <a:buClr>
                <a:srgbClr val="006088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4480-44CC-44DA-B824-A62880EC46D0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088"/>
              </a:buClr>
              <a:defRPr/>
            </a:lvl1pPr>
            <a:lvl2pPr>
              <a:buClr>
                <a:srgbClr val="006088"/>
              </a:buClr>
              <a:defRPr/>
            </a:lvl2pPr>
            <a:lvl3pPr>
              <a:buClr>
                <a:srgbClr val="006088"/>
              </a:buClr>
              <a:defRPr/>
            </a:lvl3pPr>
            <a:lvl4pPr>
              <a:buClr>
                <a:srgbClr val="006088"/>
              </a:buClr>
              <a:defRPr/>
            </a:lvl4pPr>
            <a:lvl5pPr>
              <a:buClr>
                <a:srgbClr val="006088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AEFFB-2865-4030-ADE1-6700F9F941AB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73609"/>
            <a:ext cx="1152128" cy="64795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65DB-1FE6-4218-ADFC-352102F9E8F1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82500"/>
            <a:ext cx="4038600" cy="33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82500"/>
            <a:ext cx="4038600" cy="331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738C8-F58F-4B0F-8F01-C810387EE292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31200"/>
            <a:ext cx="4040188" cy="4806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11800"/>
            <a:ext cx="4040188" cy="288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231200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711800"/>
            <a:ext cx="4041775" cy="288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23FB-3BE4-43BD-8FCA-634C393B8188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DF51D-F376-441B-AB77-E50ABD11AC85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E537B-91AA-4D7D-A302-97C565961761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8620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86200"/>
            <a:ext cx="5111750" cy="430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158300"/>
            <a:ext cx="3008313" cy="343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2BDC-D9D3-4458-B01B-5E830F0D013B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7DC5-0D0D-4576-ADB4-FE5F714A1E0B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600" y="0"/>
            <a:ext cx="1080120" cy="29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f2_kruhy_vnitrek.wm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292080" y="1339444"/>
            <a:ext cx="3851952" cy="380405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8351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2500"/>
            <a:ext cx="8229600" cy="331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7BC74-7800-466B-AE00-370A81429029}" type="datetime1">
              <a:rPr lang="cs-CZ" smtClean="0"/>
              <a:pPr/>
              <a:t>20.06.2017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73609"/>
            <a:ext cx="1152128" cy="6479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6088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PH_CZ_169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21C4BC9E-AA4F-446E-B35B-3A01F24A7F14}" vid="{9DA1B02D-0A56-41EC-9B64-57BCDF303D9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FPH_prezentace_CZ_169_EQUIS</Template>
  <TotalTime>0</TotalTime>
  <Words>1</Words>
  <Application>Microsoft Office PowerPoint</Application>
  <PresentationFormat>Předvádění na obrazovce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FPH_CZ_169</vt:lpstr>
      <vt:lpstr>Prezentace aplikace PowerPoint</vt:lpstr>
      <vt:lpstr>Prezentace aplikace PowerPoint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Plšek</dc:creator>
  <cp:lastModifiedBy>Martin Plšek</cp:lastModifiedBy>
  <cp:revision>1</cp:revision>
  <dcterms:created xsi:type="dcterms:W3CDTF">2017-06-20T08:31:07Z</dcterms:created>
  <dcterms:modified xsi:type="dcterms:W3CDTF">2017-06-20T08:31:34Z</dcterms:modified>
</cp:coreProperties>
</file>