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80" autoAdjust="0"/>
  </p:normalViewPr>
  <p:slideViewPr>
    <p:cSldViewPr>
      <p:cViewPr varScale="1">
        <p:scale>
          <a:sx n="96" d="100"/>
          <a:sy n="96" d="100"/>
        </p:scale>
        <p:origin x="6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6E350-4BDD-4FCB-8258-4EF043EEA819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9837-4F65-46BC-8BC9-520D15CBB7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67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55526"/>
            <a:ext cx="2790000" cy="41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497437" y="1989072"/>
            <a:ext cx="1368154" cy="37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0042" y="699542"/>
            <a:ext cx="4443958" cy="444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7088832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68-0077-4CCB-B164-9FA512971226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8620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86200"/>
            <a:ext cx="5111750" cy="430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158300"/>
            <a:ext cx="3008313" cy="343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BDC-D9D3-4458-B01B-5E830F0D013B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DC5-0D0D-4576-ADB4-FE5F714A1E0B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04F0-D360-4368-811D-E8B29B3A8131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86200"/>
            <a:ext cx="2057400" cy="43065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86200"/>
            <a:ext cx="6019800" cy="43065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4480-44CC-44DA-B824-A62880EC46D0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EFFB-2865-4030-ADE1-6700F9F941AB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65DB-1FE6-4218-ADFC-352102F9E8F1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82500"/>
            <a:ext cx="4038600" cy="33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82500"/>
            <a:ext cx="4038600" cy="33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82500"/>
            <a:ext cx="51984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99600" y="1282500"/>
            <a:ext cx="28800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3"/>
          </p:nvPr>
        </p:nvSpPr>
        <p:spPr>
          <a:xfrm>
            <a:off x="457200" y="3015900"/>
            <a:ext cx="8229600" cy="1579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Čty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82500"/>
            <a:ext cx="51984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99600" y="1282500"/>
            <a:ext cx="28800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3"/>
          </p:nvPr>
        </p:nvSpPr>
        <p:spPr>
          <a:xfrm>
            <a:off x="3488400" y="3015900"/>
            <a:ext cx="51984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obsah 3"/>
          <p:cNvSpPr>
            <a:spLocks noGrp="1"/>
          </p:cNvSpPr>
          <p:nvPr>
            <p:ph sz="half" idx="14"/>
          </p:nvPr>
        </p:nvSpPr>
        <p:spPr>
          <a:xfrm>
            <a:off x="457200" y="3015900"/>
            <a:ext cx="2880000" cy="162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31200"/>
            <a:ext cx="4040188" cy="480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11800"/>
            <a:ext cx="4040188" cy="288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23120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711800"/>
            <a:ext cx="4041775" cy="288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23FB-3BE4-43BD-8FCA-634C393B8188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F51D-F376-441B-AB77-E50ABD11AC85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537B-91AA-4D7D-A302-97C565961761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971600" y="0"/>
            <a:ext cx="1080120" cy="29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f2_kruhy_vnitrek.wmf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292080" y="1339444"/>
            <a:ext cx="3851952" cy="380405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48351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2500"/>
            <a:ext cx="8229600" cy="331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BC74-7800-466B-AE00-370A81429029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PH_EN_169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PH_prezentace_EN_169" id="{0B7CE002-85AE-466D-8FB0-76C35E055D89}" vid="{251270A9-F717-4DC7-B22A-5A717B62E72E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FPH_prezentace_EN_169</Template>
  <TotalTime>0</TotalTime>
  <Words>1</Words>
  <Application>Microsoft Office PowerPoint</Application>
  <PresentationFormat>Předvádění na obrazovce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FPH_EN_169</vt:lpstr>
      <vt:lpstr>Prezentace aplikace PowerPoint</vt:lpstr>
      <vt:lpstr>Prezentace aplikace PowerPoint</vt:lpstr>
    </vt:vector>
  </TitlesOfParts>
  <Company>VŠE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Plšek</dc:creator>
  <cp:lastModifiedBy>Martin Plšek</cp:lastModifiedBy>
  <cp:revision>1</cp:revision>
  <dcterms:created xsi:type="dcterms:W3CDTF">2017-06-20T08:28:30Z</dcterms:created>
  <dcterms:modified xsi:type="dcterms:W3CDTF">2017-06-20T08:28:56Z</dcterms:modified>
</cp:coreProperties>
</file>